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theme/themeOverride1.xml" ContentType="application/vnd.openxmlformats-officedocument.themeOverr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4" r:id="rId5"/>
    <p:sldId id="300" r:id="rId6"/>
    <p:sldId id="304" r:id="rId7"/>
    <p:sldId id="301" r:id="rId8"/>
    <p:sldId id="270" r:id="rId9"/>
    <p:sldId id="265" r:id="rId10"/>
    <p:sldId id="295" r:id="rId11"/>
    <p:sldId id="302" r:id="rId12"/>
    <p:sldId id="319" r:id="rId13"/>
    <p:sldId id="273" r:id="rId14"/>
    <p:sldId id="279" r:id="rId15"/>
    <p:sldId id="262" r:id="rId16"/>
    <p:sldId id="280" r:id="rId17"/>
    <p:sldId id="281" r:id="rId18"/>
    <p:sldId id="309" r:id="rId19"/>
    <p:sldId id="282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07" r:id="rId29"/>
    <p:sldId id="296" r:id="rId30"/>
    <p:sldId id="297" r:id="rId31"/>
    <p:sldId id="308" r:id="rId32"/>
    <p:sldId id="298" r:id="rId33"/>
    <p:sldId id="266" r:id="rId34"/>
    <p:sldId id="267" r:id="rId35"/>
    <p:sldId id="268" r:id="rId36"/>
    <p:sldId id="271" r:id="rId37"/>
    <p:sldId id="272" r:id="rId38"/>
    <p:sldId id="305" r:id="rId39"/>
    <p:sldId id="303" r:id="rId40"/>
    <p:sldId id="318" r:id="rId41"/>
    <p:sldId id="306" r:id="rId42"/>
  </p:sldIdLst>
  <p:sldSz cx="12192000" cy="6858000"/>
  <p:notesSz cx="6858000" cy="9144000"/>
  <p:defaultTextStyle>
    <a:defPPr>
      <a:defRPr lang="en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42"/>
    <p:restoredTop sz="96405"/>
  </p:normalViewPr>
  <p:slideViewPr>
    <p:cSldViewPr snapToGrid="0">
      <p:cViewPr varScale="1">
        <p:scale>
          <a:sx n="63" d="100"/>
          <a:sy n="63" d="100"/>
        </p:scale>
        <p:origin x="6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StepDown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2000" noProof="0" dirty="0"/>
            <a:t>Tellimuse vastuvõtt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2000" noProof="0" dirty="0"/>
            <a:t>Tootmise planeerimine</a:t>
          </a: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2000" noProof="0" dirty="0"/>
            <a:t>Tootmine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2000" noProof="0" dirty="0"/>
            <a:t>Ostmine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2000" noProof="0" dirty="0"/>
            <a:t>Kvaliteedi-kontroll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2000" noProof="0" dirty="0"/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2000" noProof="0" dirty="0"/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7FB99122-234D-F945-A668-A6D90B3E9B70}" type="pres">
      <dgm:prSet presAssocID="{8B20BFF3-26A1-5449-9BE2-C6227CBB7F72}" presName="rootnode" presStyleCnt="0">
        <dgm:presLayoutVars>
          <dgm:chMax/>
          <dgm:chPref/>
          <dgm:dir/>
          <dgm:animLvl val="lvl"/>
        </dgm:presLayoutVars>
      </dgm:prSet>
      <dgm:spPr/>
    </dgm:pt>
    <dgm:pt modelId="{9C484FF8-A52C-524D-99FB-324DE0693D84}" type="pres">
      <dgm:prSet presAssocID="{7CFFF630-32C7-9C4F-ACEA-9C7121E03EF8}" presName="composite" presStyleCnt="0"/>
      <dgm:spPr/>
    </dgm:pt>
    <dgm:pt modelId="{7D3CF621-45FD-054A-BB7D-3371AB2D39FA}" type="pres">
      <dgm:prSet presAssocID="{7CFFF630-32C7-9C4F-ACEA-9C7121E03EF8}" presName="bentUpArrow1" presStyleLbl="alignImgPlace1" presStyleIdx="0" presStyleCnt="6" custScaleX="80069" custScaleY="107187" custLinFactX="-3894" custLinFactNeighborX="-100000" custLinFactNeighborY="-56062"/>
      <dgm:spPr/>
    </dgm:pt>
    <dgm:pt modelId="{8CF4926C-9107-2647-A9B8-1CF042BAF362}" type="pres">
      <dgm:prSet presAssocID="{7CFFF630-32C7-9C4F-ACEA-9C7121E03EF8}" presName="ParentText" presStyleLbl="node1" presStyleIdx="0" presStyleCnt="7" custScaleX="167503" custScaleY="97727" custLinFactNeighborX="-38269" custLinFactNeighborY="-39934">
        <dgm:presLayoutVars>
          <dgm:chMax val="1"/>
          <dgm:chPref val="1"/>
          <dgm:bulletEnabled val="1"/>
        </dgm:presLayoutVars>
      </dgm:prSet>
      <dgm:spPr/>
    </dgm:pt>
    <dgm:pt modelId="{2F0FC2BD-F90F-5F40-A743-598FB9A77525}" type="pres">
      <dgm:prSet presAssocID="{7CFFF630-32C7-9C4F-ACEA-9C7121E03EF8}" presName="Child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59D8B93B-2E67-F64B-BB0D-9DA815820E7B}" type="pres">
      <dgm:prSet presAssocID="{21CC687A-A26F-5145-B8AF-20CB0D0E9C5C}" presName="sibTrans" presStyleCnt="0"/>
      <dgm:spPr/>
    </dgm:pt>
    <dgm:pt modelId="{F6C5F8A0-D993-C74D-B964-E41BC9ABBD33}" type="pres">
      <dgm:prSet presAssocID="{B0514D02-CDE8-204D-A62A-CF5635E643B2}" presName="composite" presStyleCnt="0"/>
      <dgm:spPr/>
    </dgm:pt>
    <dgm:pt modelId="{F3D386A0-A343-644E-AD45-48953F775E9B}" type="pres">
      <dgm:prSet presAssocID="{B0514D02-CDE8-204D-A62A-CF5635E643B2}" presName="bentUpArrow1" presStyleLbl="alignImgPlace1" presStyleIdx="1" presStyleCnt="6" custScaleX="83734" custScaleY="87405" custLinFactNeighborX="-81889" custLinFactNeighborY="-77357"/>
      <dgm:spPr/>
    </dgm:pt>
    <dgm:pt modelId="{F6F142A0-23B6-1B46-8DFA-C1CEE2727DBF}" type="pres">
      <dgm:prSet presAssocID="{B0514D02-CDE8-204D-A62A-CF5635E643B2}" presName="ParentText" presStyleLbl="node1" presStyleIdx="1" presStyleCnt="7" custScaleX="155335" custScaleY="84285" custLinFactNeighborX="-61315" custLinFactNeighborY="-42500">
        <dgm:presLayoutVars>
          <dgm:chMax val="1"/>
          <dgm:chPref val="1"/>
          <dgm:bulletEnabled val="1"/>
        </dgm:presLayoutVars>
      </dgm:prSet>
      <dgm:spPr/>
    </dgm:pt>
    <dgm:pt modelId="{E3D4A0DB-AE00-1845-B369-5E3B16DFDE6D}" type="pres">
      <dgm:prSet presAssocID="{B0514D02-CDE8-204D-A62A-CF5635E643B2}" presName="Child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9EB1DE94-9882-1C47-9260-334DC1FF4466}" type="pres">
      <dgm:prSet presAssocID="{D5A05C86-281E-A34F-8AF9-891391385E40}" presName="sibTrans" presStyleCnt="0"/>
      <dgm:spPr/>
    </dgm:pt>
    <dgm:pt modelId="{2FDAD14B-0C50-BA47-A266-D24656108576}" type="pres">
      <dgm:prSet presAssocID="{E98AD1CF-3A0D-4940-B52B-435C40635F99}" presName="composite" presStyleCnt="0"/>
      <dgm:spPr/>
    </dgm:pt>
    <dgm:pt modelId="{98677F08-4863-CF4B-816C-4C93A5949E2E}" type="pres">
      <dgm:prSet presAssocID="{E98AD1CF-3A0D-4940-B52B-435C40635F99}" presName="bentUpArrow1" presStyleLbl="alignImgPlace1" presStyleIdx="2" presStyleCnt="6" custScaleX="79435" custScaleY="130743" custLinFactY="-9119" custLinFactNeighborX="-97759" custLinFactNeighborY="-100000"/>
      <dgm:spPr/>
    </dgm:pt>
    <dgm:pt modelId="{6957AE60-527D-A344-A3D2-DE9570FB4BE0}" type="pres">
      <dgm:prSet presAssocID="{E98AD1CF-3A0D-4940-B52B-435C40635F99}" presName="ParentText" presStyleLbl="node1" presStyleIdx="2" presStyleCnt="7" custScaleX="167780" custScaleY="85059" custLinFactNeighborX="-34532" custLinFactNeighborY="-67282">
        <dgm:presLayoutVars>
          <dgm:chMax val="1"/>
          <dgm:chPref val="1"/>
          <dgm:bulletEnabled val="1"/>
        </dgm:presLayoutVars>
      </dgm:prSet>
      <dgm:spPr/>
    </dgm:pt>
    <dgm:pt modelId="{E6EF6E79-5AB3-3C4A-B029-2FA20C3A18A2}" type="pres">
      <dgm:prSet presAssocID="{E98AD1CF-3A0D-4940-B52B-435C40635F99}" presName="Child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37C34FAB-1165-D54C-A71C-508B76C03D1E}" type="pres">
      <dgm:prSet presAssocID="{35140C46-ED11-CD4A-8335-E80446FA439D}" presName="sibTrans" presStyleCnt="0"/>
      <dgm:spPr/>
    </dgm:pt>
    <dgm:pt modelId="{2BA606A8-0A0D-9944-984E-D11FCAA4F053}" type="pres">
      <dgm:prSet presAssocID="{B4F937DE-9380-5D41-B1D3-E0B34BE32F3E}" presName="composite" presStyleCnt="0"/>
      <dgm:spPr/>
    </dgm:pt>
    <dgm:pt modelId="{267679C2-A5FE-3B46-BEAB-C66344BF27E2}" type="pres">
      <dgm:prSet presAssocID="{B4F937DE-9380-5D41-B1D3-E0B34BE32F3E}" presName="bentUpArrow1" presStyleLbl="alignImgPlace1" presStyleIdx="3" presStyleCnt="6" custLinFactY="-26076" custLinFactNeighborX="-57360" custLinFactNeighborY="-100000"/>
      <dgm:spPr/>
    </dgm:pt>
    <dgm:pt modelId="{24191584-06D5-A044-9D23-C61F3D126158}" type="pres">
      <dgm:prSet presAssocID="{B4F937DE-9380-5D41-B1D3-E0B34BE32F3E}" presName="ParentText" presStyleLbl="node1" presStyleIdx="3" presStyleCnt="7" custScaleX="166047" custLinFactY="-12664" custLinFactNeighborX="-33780" custLinFactNeighborY="-100000">
        <dgm:presLayoutVars>
          <dgm:chMax val="1"/>
          <dgm:chPref val="1"/>
          <dgm:bulletEnabled val="1"/>
        </dgm:presLayoutVars>
      </dgm:prSet>
      <dgm:spPr/>
    </dgm:pt>
    <dgm:pt modelId="{8BDD0127-EC1D-2946-A5F5-2354787021B5}" type="pres">
      <dgm:prSet presAssocID="{B4F937DE-9380-5D41-B1D3-E0B34BE32F3E}" presName="Child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B0651654-3D1C-D04C-8228-6F3AE0180C11}" type="pres">
      <dgm:prSet presAssocID="{6C9B6C7F-93A1-4247-9F9F-49804E5E0078}" presName="sibTrans" presStyleCnt="0"/>
      <dgm:spPr/>
    </dgm:pt>
    <dgm:pt modelId="{E1838D20-2A7E-5645-9183-8AABCA704B50}" type="pres">
      <dgm:prSet presAssocID="{6E93AC3B-EFAE-7145-91DF-001B465A76CD}" presName="composite" presStyleCnt="0"/>
      <dgm:spPr/>
    </dgm:pt>
    <dgm:pt modelId="{DB2E5E1E-E1EF-3745-B853-C4E08B2F0400}" type="pres">
      <dgm:prSet presAssocID="{6E93AC3B-EFAE-7145-91DF-001B465A76CD}" presName="bentUpArrow1" presStyleLbl="alignImgPlace1" presStyleIdx="4" presStyleCnt="6" custLinFactY="-69696" custLinFactNeighborX="-18213" custLinFactNeighborY="-100000"/>
      <dgm:spPr/>
    </dgm:pt>
    <dgm:pt modelId="{BA084F6E-AA24-C14D-B8B1-549BA2E64E23}" type="pres">
      <dgm:prSet presAssocID="{6E93AC3B-EFAE-7145-91DF-001B465A76CD}" presName="ParentText" presStyleLbl="node1" presStyleIdx="4" presStyleCnt="7" custScaleX="149146" custLinFactY="-48309" custLinFactNeighborX="-2773" custLinFactNeighborY="-100000">
        <dgm:presLayoutVars>
          <dgm:chMax val="1"/>
          <dgm:chPref val="1"/>
          <dgm:bulletEnabled val="1"/>
        </dgm:presLayoutVars>
      </dgm:prSet>
      <dgm:spPr/>
    </dgm:pt>
    <dgm:pt modelId="{0D1A4208-82CE-1C49-AC0B-5F2C3A0B58C9}" type="pres">
      <dgm:prSet presAssocID="{6E93AC3B-EFAE-7145-91DF-001B465A76CD}" presName="Child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5234328E-6C71-244C-B825-AEB2489BF4AD}" type="pres">
      <dgm:prSet presAssocID="{B9CC2CCB-9EB5-FB41-ABD7-3A512E8C4664}" presName="sibTrans" presStyleCnt="0"/>
      <dgm:spPr/>
    </dgm:pt>
    <dgm:pt modelId="{74FF0A39-0D2F-E14D-9AC7-F61DEC96D037}" type="pres">
      <dgm:prSet presAssocID="{214EF1D5-9D67-2849-AC77-9EE557196F08}" presName="composite" presStyleCnt="0"/>
      <dgm:spPr/>
    </dgm:pt>
    <dgm:pt modelId="{3B45C992-9244-FE49-8A93-FE59604E266A}" type="pres">
      <dgm:prSet presAssocID="{214EF1D5-9D67-2849-AC77-9EE557196F08}" presName="bentUpArrow1" presStyleLbl="alignImgPlace1" presStyleIdx="5" presStyleCnt="6" custLinFactY="-100000" custLinFactNeighborX="31963" custLinFactNeighborY="-109394"/>
      <dgm:spPr/>
    </dgm:pt>
    <dgm:pt modelId="{8AF985EF-CEF2-7D49-BD75-7509CCE955DA}" type="pres">
      <dgm:prSet presAssocID="{214EF1D5-9D67-2849-AC77-9EE557196F08}" presName="ParentText" presStyleLbl="node1" presStyleIdx="5" presStyleCnt="7" custScaleX="142822" custLinFactY="-81041" custLinFactNeighborX="26117" custLinFactNeighborY="-100000">
        <dgm:presLayoutVars>
          <dgm:chMax val="1"/>
          <dgm:chPref val="1"/>
          <dgm:bulletEnabled val="1"/>
        </dgm:presLayoutVars>
      </dgm:prSet>
      <dgm:spPr/>
    </dgm:pt>
    <dgm:pt modelId="{1730E26C-CBFB-E146-B864-A55AD8A76280}" type="pres">
      <dgm:prSet presAssocID="{214EF1D5-9D67-2849-AC77-9EE557196F08}" presName="ChildText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9E3D9224-3FE5-634A-8987-C37431B86651}" type="pres">
      <dgm:prSet presAssocID="{ECA022FC-7684-AE4F-8628-562359A24CA8}" presName="sibTrans" presStyleCnt="0"/>
      <dgm:spPr/>
    </dgm:pt>
    <dgm:pt modelId="{A41E133D-AB9B-644E-B583-0C49ECFFAAAA}" type="pres">
      <dgm:prSet presAssocID="{48554020-685A-DC48-8CD0-63F7073CD3FA}" presName="composite" presStyleCnt="0"/>
      <dgm:spPr/>
    </dgm:pt>
    <dgm:pt modelId="{00FAF6C1-437A-CE40-A558-E3F318F586D6}" type="pres">
      <dgm:prSet presAssocID="{48554020-685A-DC48-8CD0-63F7073CD3FA}" presName="ParentText" presStyleLbl="node1" presStyleIdx="6" presStyleCnt="7" custScaleX="148726" custScaleY="106540" custLinFactY="-100000" custLinFactNeighborX="40905" custLinFactNeighborY="-113359">
        <dgm:presLayoutVars>
          <dgm:chMax val="1"/>
          <dgm:chPref val="1"/>
          <dgm:bulletEnabled val="1"/>
        </dgm:presLayoutVars>
      </dgm:prSet>
      <dgm:spPr/>
    </dgm:pt>
  </dgm:ptLst>
  <dgm:cxnLst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973EA934-A0D6-1E4E-BF94-3CA3C3BB0B55}" type="presOf" srcId="{48554020-685A-DC48-8CD0-63F7073CD3FA}" destId="{00FAF6C1-437A-CE40-A558-E3F318F586D6}" srcOrd="0" destOrd="0" presId="urn:microsoft.com/office/officeart/2005/8/layout/StepDownProcess"/>
    <dgm:cxn modelId="{11DB975B-2452-444D-A010-051F56F65CDE}" type="presOf" srcId="{6E93AC3B-EFAE-7145-91DF-001B465A76CD}" destId="{BA084F6E-AA24-C14D-B8B1-549BA2E64E23}" srcOrd="0" destOrd="0" presId="urn:microsoft.com/office/officeart/2005/8/layout/StepDownProcess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9DE0E050-4BDE-704D-9635-E5EA7454655F}" srcId="{8B20BFF3-26A1-5449-9BE2-C6227CBB7F72}" destId="{E98AD1CF-3A0D-4940-B52B-435C40635F99}" srcOrd="2" destOrd="0" parTransId="{097BE556-B8FA-2E48-9D1F-74880D6AD4C4}" sibTransId="{35140C46-ED11-CD4A-8335-E80446FA439D}"/>
    <dgm:cxn modelId="{6EE55E81-53C0-5A4E-9242-D876F55161FA}" srcId="{8B20BFF3-26A1-5449-9BE2-C6227CBB7F72}" destId="{B4F937DE-9380-5D41-B1D3-E0B34BE32F3E}" srcOrd="3" destOrd="0" parTransId="{4AACFE5A-E34B-0745-8463-AE4F55E5B36A}" sibTransId="{6C9B6C7F-93A1-4247-9F9F-49804E5E0078}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016F3BA0-ABED-2B42-9B29-9706D6A8FE16}" type="presOf" srcId="{8B20BFF3-26A1-5449-9BE2-C6227CBB7F72}" destId="{7FB99122-234D-F945-A668-A6D90B3E9B70}" srcOrd="0" destOrd="0" presId="urn:microsoft.com/office/officeart/2005/8/layout/StepDownProcess"/>
    <dgm:cxn modelId="{F3AC35A9-4028-3C4A-BBD1-7E5E512F5767}" type="presOf" srcId="{B4F937DE-9380-5D41-B1D3-E0B34BE32F3E}" destId="{24191584-06D5-A044-9D23-C61F3D126158}" srcOrd="0" destOrd="0" presId="urn:microsoft.com/office/officeart/2005/8/layout/StepDownProcess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408A9DC2-28AC-5F48-A9A0-76859F6FFBB7}" type="presOf" srcId="{B0514D02-CDE8-204D-A62A-CF5635E643B2}" destId="{F6F142A0-23B6-1B46-8DFA-C1CEE2727DBF}" srcOrd="0" destOrd="0" presId="urn:microsoft.com/office/officeart/2005/8/layout/StepDownProcess"/>
    <dgm:cxn modelId="{02B4FBCC-A19B-0C46-8822-F230C8F0FAD0}" type="presOf" srcId="{7CFFF630-32C7-9C4F-ACEA-9C7121E03EF8}" destId="{8CF4926C-9107-2647-A9B8-1CF042BAF362}" srcOrd="0" destOrd="0" presId="urn:microsoft.com/office/officeart/2005/8/layout/StepDownProcess"/>
    <dgm:cxn modelId="{89A1F8E8-F98F-A54A-9631-6230D9DF3E24}" type="presOf" srcId="{214EF1D5-9D67-2849-AC77-9EE557196F08}" destId="{8AF985EF-CEF2-7D49-BD75-7509CCE955DA}" srcOrd="0" destOrd="0" presId="urn:microsoft.com/office/officeart/2005/8/layout/StepDownProcess"/>
    <dgm:cxn modelId="{A714ACEB-A4D9-414E-8BA5-CE3F77640EB3}" type="presOf" srcId="{E98AD1CF-3A0D-4940-B52B-435C40635F99}" destId="{6957AE60-527D-A344-A3D2-DE9570FB4BE0}" srcOrd="0" destOrd="0" presId="urn:microsoft.com/office/officeart/2005/8/layout/StepDownProcess"/>
    <dgm:cxn modelId="{893C45F3-F884-6B47-880D-748C641EEB53}" type="presParOf" srcId="{7FB99122-234D-F945-A668-A6D90B3E9B70}" destId="{9C484FF8-A52C-524D-99FB-324DE0693D84}" srcOrd="0" destOrd="0" presId="urn:microsoft.com/office/officeart/2005/8/layout/StepDownProcess"/>
    <dgm:cxn modelId="{4EEFEBE2-F526-5740-9990-DBDDB234741D}" type="presParOf" srcId="{9C484FF8-A52C-524D-99FB-324DE0693D84}" destId="{7D3CF621-45FD-054A-BB7D-3371AB2D39FA}" srcOrd="0" destOrd="0" presId="urn:microsoft.com/office/officeart/2005/8/layout/StepDownProcess"/>
    <dgm:cxn modelId="{219E2731-07C2-6C46-A8EC-B3C0D8BDB6B5}" type="presParOf" srcId="{9C484FF8-A52C-524D-99FB-324DE0693D84}" destId="{8CF4926C-9107-2647-A9B8-1CF042BAF362}" srcOrd="1" destOrd="0" presId="urn:microsoft.com/office/officeart/2005/8/layout/StepDownProcess"/>
    <dgm:cxn modelId="{CE03793F-F698-8741-8068-DC396D4CBCF5}" type="presParOf" srcId="{9C484FF8-A52C-524D-99FB-324DE0693D84}" destId="{2F0FC2BD-F90F-5F40-A743-598FB9A77525}" srcOrd="2" destOrd="0" presId="urn:microsoft.com/office/officeart/2005/8/layout/StepDownProcess"/>
    <dgm:cxn modelId="{18F0B257-5C57-3C42-A6B1-7789F21D6E2F}" type="presParOf" srcId="{7FB99122-234D-F945-A668-A6D90B3E9B70}" destId="{59D8B93B-2E67-F64B-BB0D-9DA815820E7B}" srcOrd="1" destOrd="0" presId="urn:microsoft.com/office/officeart/2005/8/layout/StepDownProcess"/>
    <dgm:cxn modelId="{E495A7B7-AE54-9D4C-B58B-E8B2D1262D6F}" type="presParOf" srcId="{7FB99122-234D-F945-A668-A6D90B3E9B70}" destId="{F6C5F8A0-D993-C74D-B964-E41BC9ABBD33}" srcOrd="2" destOrd="0" presId="urn:microsoft.com/office/officeart/2005/8/layout/StepDownProcess"/>
    <dgm:cxn modelId="{320A071D-ED15-B240-9F80-2EE798C9487F}" type="presParOf" srcId="{F6C5F8A0-D993-C74D-B964-E41BC9ABBD33}" destId="{F3D386A0-A343-644E-AD45-48953F775E9B}" srcOrd="0" destOrd="0" presId="urn:microsoft.com/office/officeart/2005/8/layout/StepDownProcess"/>
    <dgm:cxn modelId="{65A7BC27-742D-F84A-AFC2-22984CAD82BC}" type="presParOf" srcId="{F6C5F8A0-D993-C74D-B964-E41BC9ABBD33}" destId="{F6F142A0-23B6-1B46-8DFA-C1CEE2727DBF}" srcOrd="1" destOrd="0" presId="urn:microsoft.com/office/officeart/2005/8/layout/StepDownProcess"/>
    <dgm:cxn modelId="{86AF45CB-4917-9F4B-8C34-41C3C7609C6B}" type="presParOf" srcId="{F6C5F8A0-D993-C74D-B964-E41BC9ABBD33}" destId="{E3D4A0DB-AE00-1845-B369-5E3B16DFDE6D}" srcOrd="2" destOrd="0" presId="urn:microsoft.com/office/officeart/2005/8/layout/StepDownProcess"/>
    <dgm:cxn modelId="{337B0A1A-5B75-B84D-B4E0-39F5621AC360}" type="presParOf" srcId="{7FB99122-234D-F945-A668-A6D90B3E9B70}" destId="{9EB1DE94-9882-1C47-9260-334DC1FF4466}" srcOrd="3" destOrd="0" presId="urn:microsoft.com/office/officeart/2005/8/layout/StepDownProcess"/>
    <dgm:cxn modelId="{C1A7E3D5-3E87-2C46-B399-E922BC0C1D25}" type="presParOf" srcId="{7FB99122-234D-F945-A668-A6D90B3E9B70}" destId="{2FDAD14B-0C50-BA47-A266-D24656108576}" srcOrd="4" destOrd="0" presId="urn:microsoft.com/office/officeart/2005/8/layout/StepDownProcess"/>
    <dgm:cxn modelId="{C984D894-6448-714F-941C-6F1F2E3B19A5}" type="presParOf" srcId="{2FDAD14B-0C50-BA47-A266-D24656108576}" destId="{98677F08-4863-CF4B-816C-4C93A5949E2E}" srcOrd="0" destOrd="0" presId="urn:microsoft.com/office/officeart/2005/8/layout/StepDownProcess"/>
    <dgm:cxn modelId="{8F6739FF-62CC-A84F-839D-364EA0FE3EA9}" type="presParOf" srcId="{2FDAD14B-0C50-BA47-A266-D24656108576}" destId="{6957AE60-527D-A344-A3D2-DE9570FB4BE0}" srcOrd="1" destOrd="0" presId="urn:microsoft.com/office/officeart/2005/8/layout/StepDownProcess"/>
    <dgm:cxn modelId="{800AE112-192C-0042-AA97-4D342C120C9B}" type="presParOf" srcId="{2FDAD14B-0C50-BA47-A266-D24656108576}" destId="{E6EF6E79-5AB3-3C4A-B029-2FA20C3A18A2}" srcOrd="2" destOrd="0" presId="urn:microsoft.com/office/officeart/2005/8/layout/StepDownProcess"/>
    <dgm:cxn modelId="{A93B5E37-6406-7544-97E5-64056144A4FD}" type="presParOf" srcId="{7FB99122-234D-F945-A668-A6D90B3E9B70}" destId="{37C34FAB-1165-D54C-A71C-508B76C03D1E}" srcOrd="5" destOrd="0" presId="urn:microsoft.com/office/officeart/2005/8/layout/StepDownProcess"/>
    <dgm:cxn modelId="{75496140-6961-E540-A004-966649519F09}" type="presParOf" srcId="{7FB99122-234D-F945-A668-A6D90B3E9B70}" destId="{2BA606A8-0A0D-9944-984E-D11FCAA4F053}" srcOrd="6" destOrd="0" presId="urn:microsoft.com/office/officeart/2005/8/layout/StepDownProcess"/>
    <dgm:cxn modelId="{01D87FB1-CC9E-8645-A4F1-CB3FBD00AE8E}" type="presParOf" srcId="{2BA606A8-0A0D-9944-984E-D11FCAA4F053}" destId="{267679C2-A5FE-3B46-BEAB-C66344BF27E2}" srcOrd="0" destOrd="0" presId="urn:microsoft.com/office/officeart/2005/8/layout/StepDownProcess"/>
    <dgm:cxn modelId="{74B97164-A9E5-5E43-8A4A-88E0FDA5083B}" type="presParOf" srcId="{2BA606A8-0A0D-9944-984E-D11FCAA4F053}" destId="{24191584-06D5-A044-9D23-C61F3D126158}" srcOrd="1" destOrd="0" presId="urn:microsoft.com/office/officeart/2005/8/layout/StepDownProcess"/>
    <dgm:cxn modelId="{6F3D1F28-296B-4A4C-BFEB-FD1F7B68F5DA}" type="presParOf" srcId="{2BA606A8-0A0D-9944-984E-D11FCAA4F053}" destId="{8BDD0127-EC1D-2946-A5F5-2354787021B5}" srcOrd="2" destOrd="0" presId="urn:microsoft.com/office/officeart/2005/8/layout/StepDownProcess"/>
    <dgm:cxn modelId="{57F4E3D1-1DB4-564B-8E52-E9C396447B7D}" type="presParOf" srcId="{7FB99122-234D-F945-A668-A6D90B3E9B70}" destId="{B0651654-3D1C-D04C-8228-6F3AE0180C11}" srcOrd="7" destOrd="0" presId="urn:microsoft.com/office/officeart/2005/8/layout/StepDownProcess"/>
    <dgm:cxn modelId="{7D95F1FE-F1D5-F544-B456-4590A2D7ED64}" type="presParOf" srcId="{7FB99122-234D-F945-A668-A6D90B3E9B70}" destId="{E1838D20-2A7E-5645-9183-8AABCA704B50}" srcOrd="8" destOrd="0" presId="urn:microsoft.com/office/officeart/2005/8/layout/StepDownProcess"/>
    <dgm:cxn modelId="{28B016B5-D418-5342-B754-965317DE406B}" type="presParOf" srcId="{E1838D20-2A7E-5645-9183-8AABCA704B50}" destId="{DB2E5E1E-E1EF-3745-B853-C4E08B2F0400}" srcOrd="0" destOrd="0" presId="urn:microsoft.com/office/officeart/2005/8/layout/StepDownProcess"/>
    <dgm:cxn modelId="{6D971FB9-9BA9-4B4C-A0E1-01CCFB04697A}" type="presParOf" srcId="{E1838D20-2A7E-5645-9183-8AABCA704B50}" destId="{BA084F6E-AA24-C14D-B8B1-549BA2E64E23}" srcOrd="1" destOrd="0" presId="urn:microsoft.com/office/officeart/2005/8/layout/StepDownProcess"/>
    <dgm:cxn modelId="{BFE1F77C-71E1-AA42-BB0F-C7E28C5A67DA}" type="presParOf" srcId="{E1838D20-2A7E-5645-9183-8AABCA704B50}" destId="{0D1A4208-82CE-1C49-AC0B-5F2C3A0B58C9}" srcOrd="2" destOrd="0" presId="urn:microsoft.com/office/officeart/2005/8/layout/StepDownProcess"/>
    <dgm:cxn modelId="{6F128657-75A3-344B-B2F4-CDA645B1869A}" type="presParOf" srcId="{7FB99122-234D-F945-A668-A6D90B3E9B70}" destId="{5234328E-6C71-244C-B825-AEB2489BF4AD}" srcOrd="9" destOrd="0" presId="urn:microsoft.com/office/officeart/2005/8/layout/StepDownProcess"/>
    <dgm:cxn modelId="{E1CED815-A15D-934B-8E34-2D0340F49720}" type="presParOf" srcId="{7FB99122-234D-F945-A668-A6D90B3E9B70}" destId="{74FF0A39-0D2F-E14D-9AC7-F61DEC96D037}" srcOrd="10" destOrd="0" presId="urn:microsoft.com/office/officeart/2005/8/layout/StepDownProcess"/>
    <dgm:cxn modelId="{306075A4-A49D-1C49-9F10-C96CB1A11660}" type="presParOf" srcId="{74FF0A39-0D2F-E14D-9AC7-F61DEC96D037}" destId="{3B45C992-9244-FE49-8A93-FE59604E266A}" srcOrd="0" destOrd="0" presId="urn:microsoft.com/office/officeart/2005/8/layout/StepDownProcess"/>
    <dgm:cxn modelId="{B026356B-23CA-E94A-978E-55120CDF0BE0}" type="presParOf" srcId="{74FF0A39-0D2F-E14D-9AC7-F61DEC96D037}" destId="{8AF985EF-CEF2-7D49-BD75-7509CCE955DA}" srcOrd="1" destOrd="0" presId="urn:microsoft.com/office/officeart/2005/8/layout/StepDownProcess"/>
    <dgm:cxn modelId="{1CD2CF05-337F-EC41-88AD-46DBEAEFDD59}" type="presParOf" srcId="{74FF0A39-0D2F-E14D-9AC7-F61DEC96D037}" destId="{1730E26C-CBFB-E146-B864-A55AD8A76280}" srcOrd="2" destOrd="0" presId="urn:microsoft.com/office/officeart/2005/8/layout/StepDownProcess"/>
    <dgm:cxn modelId="{74725F99-9D38-5947-BEBD-6070FEC7AC6D}" type="presParOf" srcId="{7FB99122-234D-F945-A668-A6D90B3E9B70}" destId="{9E3D9224-3FE5-634A-8987-C37431B86651}" srcOrd="11" destOrd="0" presId="urn:microsoft.com/office/officeart/2005/8/layout/StepDownProcess"/>
    <dgm:cxn modelId="{C8AF4ADF-1D30-7145-85EB-35C9AAB5C41A}" type="presParOf" srcId="{7FB99122-234D-F945-A668-A6D90B3E9B70}" destId="{A41E133D-AB9B-644E-B583-0C49ECFFAAAA}" srcOrd="12" destOrd="0" presId="urn:microsoft.com/office/officeart/2005/8/layout/StepDownProcess"/>
    <dgm:cxn modelId="{5CB650A6-9D74-C046-B45B-F8F065CB14D9}" type="presParOf" srcId="{A41E133D-AB9B-644E-B583-0C49ECFFAAAA}" destId="{00FAF6C1-437A-CE40-A558-E3F318F586D6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Freesturba transport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2"/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9BA0BB1C-5AE1-FB4A-9BFF-EAABBA0C93C0}" type="presOf" srcId="{B4F937DE-9380-5D41-B1D3-E0B34BE32F3E}" destId="{23604E09-C470-E645-B1A8-93B1D17ABCEA}" srcOrd="0" destOrd="0" presId="urn:microsoft.com/office/officeart/2005/8/layout/process1"/>
    <dgm:cxn modelId="{A0ABB41E-2AA9-214D-8032-C9FE695BA095}" type="presOf" srcId="{6C9B6C7F-93A1-4247-9F9F-49804E5E0078}" destId="{2BBE4162-B682-7E48-B1A9-DAC48D868C8A}" srcOrd="1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EF50B861-E6AA-BB48-A55D-9452088C4B2C}" type="presOf" srcId="{D5A05C86-281E-A34F-8AF9-891391385E40}" destId="{9D4AC214-28E7-334D-9733-879EE9CE477F}" srcOrd="1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0024FB65-7D91-1B4D-B13B-A905144358BD}" type="presOf" srcId="{B9CC2CCB-9EB5-FB41-ABD7-3A512E8C4664}" destId="{6124A3C5-2D7A-FA47-9298-3A58D64C226C}" srcOrd="1" destOrd="0" presId="urn:microsoft.com/office/officeart/2005/8/layout/process1"/>
    <dgm:cxn modelId="{9EA45167-3058-D04A-9556-7C4AA04EFE17}" type="presOf" srcId="{B9CC2CCB-9EB5-FB41-ABD7-3A512E8C4664}" destId="{0EE3F776-412F-EC47-B7A7-47FE6334E139}" srcOrd="0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B7814A4E-FD7E-DB42-93B6-3B1EE3B1BE00}" type="presOf" srcId="{ECA022FC-7684-AE4F-8628-562359A24CA8}" destId="{46C69B8E-9233-2E45-BF47-9C73665B7CF6}" srcOrd="0" destOrd="0" presId="urn:microsoft.com/office/officeart/2005/8/layout/process1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D8C66B81-2B08-814E-8E65-B5345644B961}" type="presOf" srcId="{B0514D02-CDE8-204D-A62A-CF5635E643B2}" destId="{96C256E1-779C-CC4D-80D2-4A2D0EAE62FF}" srcOrd="0" destOrd="0" presId="urn:microsoft.com/office/officeart/2005/8/layout/process1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C251AF89-E536-874F-96AF-44D6FC8D4775}" type="presOf" srcId="{6E93AC3B-EFAE-7145-91DF-001B465A76CD}" destId="{4E5AD1CF-67CF-C148-A22F-3A0058F6EC9D}" srcOrd="0" destOrd="0" presId="urn:microsoft.com/office/officeart/2005/8/layout/process1"/>
    <dgm:cxn modelId="{48461690-2529-B349-8037-2401E7011615}" type="presOf" srcId="{E98AD1CF-3A0D-4940-B52B-435C40635F99}" destId="{EBDBC82F-B9DC-CC42-9774-3E6CF3B8392A}" srcOrd="0" destOrd="0" presId="urn:microsoft.com/office/officeart/2005/8/layout/process1"/>
    <dgm:cxn modelId="{843F72A1-896F-074C-9085-E2F8D3F6AC59}" type="presOf" srcId="{6C9B6C7F-93A1-4247-9F9F-49804E5E0078}" destId="{685F39A9-B8A7-C540-8CD1-D16D93684B03}" srcOrd="0" destOrd="0" presId="urn:microsoft.com/office/officeart/2005/8/layout/process1"/>
    <dgm:cxn modelId="{76ADE8A8-7612-2C4F-8346-E1642D9F8FF0}" type="presOf" srcId="{ECA022FC-7684-AE4F-8628-562359A24CA8}" destId="{341C8D18-7C58-A04D-AB01-AC36BCF98D39}" srcOrd="1" destOrd="0" presId="urn:microsoft.com/office/officeart/2005/8/layout/process1"/>
    <dgm:cxn modelId="{4FEEF0AC-52CE-284B-B102-53352927298C}" type="presOf" srcId="{21CC687A-A26F-5145-B8AF-20CB0D0E9C5C}" destId="{5FE08ECE-1ED4-974A-8E3E-16F0612786DB}" srcOrd="0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13AE9BB7-8577-694A-B780-BA6A68213C0D}" type="presOf" srcId="{21CC687A-A26F-5145-B8AF-20CB0D0E9C5C}" destId="{1218A540-B2B5-7742-9AA6-C879211DF9E1}" srcOrd="1" destOrd="0" presId="urn:microsoft.com/office/officeart/2005/8/layout/process1"/>
    <dgm:cxn modelId="{976905BC-C6BC-634F-A796-0F067EF97C26}" type="presOf" srcId="{214EF1D5-9D67-2849-AC77-9EE557196F08}" destId="{5C4D6A12-3667-7440-8425-6018A0D296A4}" srcOrd="0" destOrd="0" presId="urn:microsoft.com/office/officeart/2005/8/layout/process1"/>
    <dgm:cxn modelId="{4614EBC4-D94F-6E41-B173-6981A830672B}" type="presOf" srcId="{35140C46-ED11-CD4A-8335-E80446FA439D}" destId="{970714DB-9438-1941-8EA8-04968797E8B3}" srcOrd="1" destOrd="0" presId="urn:microsoft.com/office/officeart/2005/8/layout/process1"/>
    <dgm:cxn modelId="{163599D4-43B8-7D44-BE2B-D205367C315C}" type="presOf" srcId="{7CFFF630-32C7-9C4F-ACEA-9C7121E03EF8}" destId="{62150D22-CCE0-1A40-8D68-2EA44A3A07BA}" srcOrd="0" destOrd="0" presId="urn:microsoft.com/office/officeart/2005/8/layout/process1"/>
    <dgm:cxn modelId="{B46F46DE-A0D0-D242-9BE7-3946D56CD436}" type="presOf" srcId="{35140C46-ED11-CD4A-8335-E80446FA439D}" destId="{83C8FAE0-D976-594E-A523-6B38CF664AC4}" srcOrd="0" destOrd="0" presId="urn:microsoft.com/office/officeart/2005/8/layout/process1"/>
    <dgm:cxn modelId="{75AF08E8-95A8-E247-8CE1-21E21E5ED5AE}" type="presOf" srcId="{D5A05C86-281E-A34F-8AF9-891391385E40}" destId="{9CE20573-0DC3-1E48-B2E2-EE1ADFA47404}" srcOrd="0" destOrd="0" presId="urn:microsoft.com/office/officeart/2005/8/layout/process1"/>
    <dgm:cxn modelId="{61704CEB-D881-4E47-8399-3404046CA5B7}" type="presOf" srcId="{48554020-685A-DC48-8CD0-63F7073CD3FA}" destId="{9686FB82-94CE-5044-8A3B-A651B7BB34F6}" srcOrd="0" destOrd="0" presId="urn:microsoft.com/office/officeart/2005/8/layout/process1"/>
    <dgm:cxn modelId="{47F37734-E899-8C45-BC96-BBCA0CD65ACB}" type="presParOf" srcId="{31705A36-1228-3145-AF83-B7D03D14AC2A}" destId="{62150D22-CCE0-1A40-8D68-2EA44A3A07BA}" srcOrd="0" destOrd="0" presId="urn:microsoft.com/office/officeart/2005/8/layout/process1"/>
    <dgm:cxn modelId="{4295CD9D-4F21-8441-85D9-20A1869F521A}" type="presParOf" srcId="{31705A36-1228-3145-AF83-B7D03D14AC2A}" destId="{5FE08ECE-1ED4-974A-8E3E-16F0612786DB}" srcOrd="1" destOrd="0" presId="urn:microsoft.com/office/officeart/2005/8/layout/process1"/>
    <dgm:cxn modelId="{8326342E-1264-4B4E-B79A-BC6EC9C13C03}" type="presParOf" srcId="{5FE08ECE-1ED4-974A-8E3E-16F0612786DB}" destId="{1218A540-B2B5-7742-9AA6-C879211DF9E1}" srcOrd="0" destOrd="0" presId="urn:microsoft.com/office/officeart/2005/8/layout/process1"/>
    <dgm:cxn modelId="{19D5622F-1A2E-184E-AE09-6BDCEFE2A1E3}" type="presParOf" srcId="{31705A36-1228-3145-AF83-B7D03D14AC2A}" destId="{96C256E1-779C-CC4D-80D2-4A2D0EAE62FF}" srcOrd="2" destOrd="0" presId="urn:microsoft.com/office/officeart/2005/8/layout/process1"/>
    <dgm:cxn modelId="{E081C345-A63D-9E4F-A793-7CA288D1E625}" type="presParOf" srcId="{31705A36-1228-3145-AF83-B7D03D14AC2A}" destId="{9CE20573-0DC3-1E48-B2E2-EE1ADFA47404}" srcOrd="3" destOrd="0" presId="urn:microsoft.com/office/officeart/2005/8/layout/process1"/>
    <dgm:cxn modelId="{2533B23E-6773-0947-84BA-E7E5820F0A48}" type="presParOf" srcId="{9CE20573-0DC3-1E48-B2E2-EE1ADFA47404}" destId="{9D4AC214-28E7-334D-9733-879EE9CE477F}" srcOrd="0" destOrd="0" presId="urn:microsoft.com/office/officeart/2005/8/layout/process1"/>
    <dgm:cxn modelId="{C1A8BD6A-C382-5B47-A31A-76C08BE345B9}" type="presParOf" srcId="{31705A36-1228-3145-AF83-B7D03D14AC2A}" destId="{23604E09-C470-E645-B1A8-93B1D17ABCEA}" srcOrd="4" destOrd="0" presId="urn:microsoft.com/office/officeart/2005/8/layout/process1"/>
    <dgm:cxn modelId="{5CDCF64F-1A49-A94A-BF95-EEF1D6602E00}" type="presParOf" srcId="{31705A36-1228-3145-AF83-B7D03D14AC2A}" destId="{685F39A9-B8A7-C540-8CD1-D16D93684B03}" srcOrd="5" destOrd="0" presId="urn:microsoft.com/office/officeart/2005/8/layout/process1"/>
    <dgm:cxn modelId="{858F0CCE-ED10-844A-BD2A-DCA33C7E56E0}" type="presParOf" srcId="{685F39A9-B8A7-C540-8CD1-D16D93684B03}" destId="{2BBE4162-B682-7E48-B1A9-DAC48D868C8A}" srcOrd="0" destOrd="0" presId="urn:microsoft.com/office/officeart/2005/8/layout/process1"/>
    <dgm:cxn modelId="{EE75E378-3F84-E44B-B08F-23FFDB840B91}" type="presParOf" srcId="{31705A36-1228-3145-AF83-B7D03D14AC2A}" destId="{EBDBC82F-B9DC-CC42-9774-3E6CF3B8392A}" srcOrd="6" destOrd="0" presId="urn:microsoft.com/office/officeart/2005/8/layout/process1"/>
    <dgm:cxn modelId="{9AD26545-6372-D54C-93AF-DD8410B200E2}" type="presParOf" srcId="{31705A36-1228-3145-AF83-B7D03D14AC2A}" destId="{83C8FAE0-D976-594E-A523-6B38CF664AC4}" srcOrd="7" destOrd="0" presId="urn:microsoft.com/office/officeart/2005/8/layout/process1"/>
    <dgm:cxn modelId="{3B4177AA-46D3-9240-8C53-7BD5357AC515}" type="presParOf" srcId="{83C8FAE0-D976-594E-A523-6B38CF664AC4}" destId="{970714DB-9438-1941-8EA8-04968797E8B3}" srcOrd="0" destOrd="0" presId="urn:microsoft.com/office/officeart/2005/8/layout/process1"/>
    <dgm:cxn modelId="{389F5AF1-D88F-6C4C-987E-8E3D80033188}" type="presParOf" srcId="{31705A36-1228-3145-AF83-B7D03D14AC2A}" destId="{4E5AD1CF-67CF-C148-A22F-3A0058F6EC9D}" srcOrd="8" destOrd="0" presId="urn:microsoft.com/office/officeart/2005/8/layout/process1"/>
    <dgm:cxn modelId="{BA97E1E6-DAC3-2A49-B22B-3B16ADD83E8A}" type="presParOf" srcId="{31705A36-1228-3145-AF83-B7D03D14AC2A}" destId="{0EE3F776-412F-EC47-B7A7-47FE6334E139}" srcOrd="9" destOrd="0" presId="urn:microsoft.com/office/officeart/2005/8/layout/process1"/>
    <dgm:cxn modelId="{4BB411FC-D9B4-8740-B810-982A929B3532}" type="presParOf" srcId="{0EE3F776-412F-EC47-B7A7-47FE6334E139}" destId="{6124A3C5-2D7A-FA47-9298-3A58D64C226C}" srcOrd="0" destOrd="0" presId="urn:microsoft.com/office/officeart/2005/8/layout/process1"/>
    <dgm:cxn modelId="{6D7DC520-ED4C-0441-8C52-17A06D14E3A7}" type="presParOf" srcId="{31705A36-1228-3145-AF83-B7D03D14AC2A}" destId="{5C4D6A12-3667-7440-8425-6018A0D296A4}" srcOrd="10" destOrd="0" presId="urn:microsoft.com/office/officeart/2005/8/layout/process1"/>
    <dgm:cxn modelId="{08BA31E3-316B-A148-8D47-2B829F319131}" type="presParOf" srcId="{31705A36-1228-3145-AF83-B7D03D14AC2A}" destId="{46C69B8E-9233-2E45-BF47-9C73665B7CF6}" srcOrd="11" destOrd="0" presId="urn:microsoft.com/office/officeart/2005/8/layout/process1"/>
    <dgm:cxn modelId="{F476E531-FBDE-E948-BE61-5C69A9370F4C}" type="presParOf" srcId="{46C69B8E-9233-2E45-BF47-9C73665B7CF6}" destId="{341C8D18-7C58-A04D-AB01-AC36BCF98D39}" srcOrd="0" destOrd="0" presId="urn:microsoft.com/office/officeart/2005/8/layout/process1"/>
    <dgm:cxn modelId="{851086B9-35B2-2546-A63E-B4CED743571D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Freesturba transport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2"/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9BA0BB1C-5AE1-FB4A-9BFF-EAABBA0C93C0}" type="presOf" srcId="{B4F937DE-9380-5D41-B1D3-E0B34BE32F3E}" destId="{23604E09-C470-E645-B1A8-93B1D17ABCEA}" srcOrd="0" destOrd="0" presId="urn:microsoft.com/office/officeart/2005/8/layout/process1"/>
    <dgm:cxn modelId="{A0ABB41E-2AA9-214D-8032-C9FE695BA095}" type="presOf" srcId="{6C9B6C7F-93A1-4247-9F9F-49804E5E0078}" destId="{2BBE4162-B682-7E48-B1A9-DAC48D868C8A}" srcOrd="1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EF50B861-E6AA-BB48-A55D-9452088C4B2C}" type="presOf" srcId="{D5A05C86-281E-A34F-8AF9-891391385E40}" destId="{9D4AC214-28E7-334D-9733-879EE9CE477F}" srcOrd="1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0024FB65-7D91-1B4D-B13B-A905144358BD}" type="presOf" srcId="{B9CC2CCB-9EB5-FB41-ABD7-3A512E8C4664}" destId="{6124A3C5-2D7A-FA47-9298-3A58D64C226C}" srcOrd="1" destOrd="0" presId="urn:microsoft.com/office/officeart/2005/8/layout/process1"/>
    <dgm:cxn modelId="{9EA45167-3058-D04A-9556-7C4AA04EFE17}" type="presOf" srcId="{B9CC2CCB-9EB5-FB41-ABD7-3A512E8C4664}" destId="{0EE3F776-412F-EC47-B7A7-47FE6334E139}" srcOrd="0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B7814A4E-FD7E-DB42-93B6-3B1EE3B1BE00}" type="presOf" srcId="{ECA022FC-7684-AE4F-8628-562359A24CA8}" destId="{46C69B8E-9233-2E45-BF47-9C73665B7CF6}" srcOrd="0" destOrd="0" presId="urn:microsoft.com/office/officeart/2005/8/layout/process1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D8C66B81-2B08-814E-8E65-B5345644B961}" type="presOf" srcId="{B0514D02-CDE8-204D-A62A-CF5635E643B2}" destId="{96C256E1-779C-CC4D-80D2-4A2D0EAE62FF}" srcOrd="0" destOrd="0" presId="urn:microsoft.com/office/officeart/2005/8/layout/process1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C251AF89-E536-874F-96AF-44D6FC8D4775}" type="presOf" srcId="{6E93AC3B-EFAE-7145-91DF-001B465A76CD}" destId="{4E5AD1CF-67CF-C148-A22F-3A0058F6EC9D}" srcOrd="0" destOrd="0" presId="urn:microsoft.com/office/officeart/2005/8/layout/process1"/>
    <dgm:cxn modelId="{48461690-2529-B349-8037-2401E7011615}" type="presOf" srcId="{E98AD1CF-3A0D-4940-B52B-435C40635F99}" destId="{EBDBC82F-B9DC-CC42-9774-3E6CF3B8392A}" srcOrd="0" destOrd="0" presId="urn:microsoft.com/office/officeart/2005/8/layout/process1"/>
    <dgm:cxn modelId="{843F72A1-896F-074C-9085-E2F8D3F6AC59}" type="presOf" srcId="{6C9B6C7F-93A1-4247-9F9F-49804E5E0078}" destId="{685F39A9-B8A7-C540-8CD1-D16D93684B03}" srcOrd="0" destOrd="0" presId="urn:microsoft.com/office/officeart/2005/8/layout/process1"/>
    <dgm:cxn modelId="{76ADE8A8-7612-2C4F-8346-E1642D9F8FF0}" type="presOf" srcId="{ECA022FC-7684-AE4F-8628-562359A24CA8}" destId="{341C8D18-7C58-A04D-AB01-AC36BCF98D39}" srcOrd="1" destOrd="0" presId="urn:microsoft.com/office/officeart/2005/8/layout/process1"/>
    <dgm:cxn modelId="{4FEEF0AC-52CE-284B-B102-53352927298C}" type="presOf" srcId="{21CC687A-A26F-5145-B8AF-20CB0D0E9C5C}" destId="{5FE08ECE-1ED4-974A-8E3E-16F0612786DB}" srcOrd="0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13AE9BB7-8577-694A-B780-BA6A68213C0D}" type="presOf" srcId="{21CC687A-A26F-5145-B8AF-20CB0D0E9C5C}" destId="{1218A540-B2B5-7742-9AA6-C879211DF9E1}" srcOrd="1" destOrd="0" presId="urn:microsoft.com/office/officeart/2005/8/layout/process1"/>
    <dgm:cxn modelId="{976905BC-C6BC-634F-A796-0F067EF97C26}" type="presOf" srcId="{214EF1D5-9D67-2849-AC77-9EE557196F08}" destId="{5C4D6A12-3667-7440-8425-6018A0D296A4}" srcOrd="0" destOrd="0" presId="urn:microsoft.com/office/officeart/2005/8/layout/process1"/>
    <dgm:cxn modelId="{4614EBC4-D94F-6E41-B173-6981A830672B}" type="presOf" srcId="{35140C46-ED11-CD4A-8335-E80446FA439D}" destId="{970714DB-9438-1941-8EA8-04968797E8B3}" srcOrd="1" destOrd="0" presId="urn:microsoft.com/office/officeart/2005/8/layout/process1"/>
    <dgm:cxn modelId="{163599D4-43B8-7D44-BE2B-D205367C315C}" type="presOf" srcId="{7CFFF630-32C7-9C4F-ACEA-9C7121E03EF8}" destId="{62150D22-CCE0-1A40-8D68-2EA44A3A07BA}" srcOrd="0" destOrd="0" presId="urn:microsoft.com/office/officeart/2005/8/layout/process1"/>
    <dgm:cxn modelId="{B46F46DE-A0D0-D242-9BE7-3946D56CD436}" type="presOf" srcId="{35140C46-ED11-CD4A-8335-E80446FA439D}" destId="{83C8FAE0-D976-594E-A523-6B38CF664AC4}" srcOrd="0" destOrd="0" presId="urn:microsoft.com/office/officeart/2005/8/layout/process1"/>
    <dgm:cxn modelId="{75AF08E8-95A8-E247-8CE1-21E21E5ED5AE}" type="presOf" srcId="{D5A05C86-281E-A34F-8AF9-891391385E40}" destId="{9CE20573-0DC3-1E48-B2E2-EE1ADFA47404}" srcOrd="0" destOrd="0" presId="urn:microsoft.com/office/officeart/2005/8/layout/process1"/>
    <dgm:cxn modelId="{61704CEB-D881-4E47-8399-3404046CA5B7}" type="presOf" srcId="{48554020-685A-DC48-8CD0-63F7073CD3FA}" destId="{9686FB82-94CE-5044-8A3B-A651B7BB34F6}" srcOrd="0" destOrd="0" presId="urn:microsoft.com/office/officeart/2005/8/layout/process1"/>
    <dgm:cxn modelId="{47F37734-E899-8C45-BC96-BBCA0CD65ACB}" type="presParOf" srcId="{31705A36-1228-3145-AF83-B7D03D14AC2A}" destId="{62150D22-CCE0-1A40-8D68-2EA44A3A07BA}" srcOrd="0" destOrd="0" presId="urn:microsoft.com/office/officeart/2005/8/layout/process1"/>
    <dgm:cxn modelId="{4295CD9D-4F21-8441-85D9-20A1869F521A}" type="presParOf" srcId="{31705A36-1228-3145-AF83-B7D03D14AC2A}" destId="{5FE08ECE-1ED4-974A-8E3E-16F0612786DB}" srcOrd="1" destOrd="0" presId="urn:microsoft.com/office/officeart/2005/8/layout/process1"/>
    <dgm:cxn modelId="{8326342E-1264-4B4E-B79A-BC6EC9C13C03}" type="presParOf" srcId="{5FE08ECE-1ED4-974A-8E3E-16F0612786DB}" destId="{1218A540-B2B5-7742-9AA6-C879211DF9E1}" srcOrd="0" destOrd="0" presId="urn:microsoft.com/office/officeart/2005/8/layout/process1"/>
    <dgm:cxn modelId="{19D5622F-1A2E-184E-AE09-6BDCEFE2A1E3}" type="presParOf" srcId="{31705A36-1228-3145-AF83-B7D03D14AC2A}" destId="{96C256E1-779C-CC4D-80D2-4A2D0EAE62FF}" srcOrd="2" destOrd="0" presId="urn:microsoft.com/office/officeart/2005/8/layout/process1"/>
    <dgm:cxn modelId="{E081C345-A63D-9E4F-A793-7CA288D1E625}" type="presParOf" srcId="{31705A36-1228-3145-AF83-B7D03D14AC2A}" destId="{9CE20573-0DC3-1E48-B2E2-EE1ADFA47404}" srcOrd="3" destOrd="0" presId="urn:microsoft.com/office/officeart/2005/8/layout/process1"/>
    <dgm:cxn modelId="{2533B23E-6773-0947-84BA-E7E5820F0A48}" type="presParOf" srcId="{9CE20573-0DC3-1E48-B2E2-EE1ADFA47404}" destId="{9D4AC214-28E7-334D-9733-879EE9CE477F}" srcOrd="0" destOrd="0" presId="urn:microsoft.com/office/officeart/2005/8/layout/process1"/>
    <dgm:cxn modelId="{C1A8BD6A-C382-5B47-A31A-76C08BE345B9}" type="presParOf" srcId="{31705A36-1228-3145-AF83-B7D03D14AC2A}" destId="{23604E09-C470-E645-B1A8-93B1D17ABCEA}" srcOrd="4" destOrd="0" presId="urn:microsoft.com/office/officeart/2005/8/layout/process1"/>
    <dgm:cxn modelId="{5CDCF64F-1A49-A94A-BF95-EEF1D6602E00}" type="presParOf" srcId="{31705A36-1228-3145-AF83-B7D03D14AC2A}" destId="{685F39A9-B8A7-C540-8CD1-D16D93684B03}" srcOrd="5" destOrd="0" presId="urn:microsoft.com/office/officeart/2005/8/layout/process1"/>
    <dgm:cxn modelId="{858F0CCE-ED10-844A-BD2A-DCA33C7E56E0}" type="presParOf" srcId="{685F39A9-B8A7-C540-8CD1-D16D93684B03}" destId="{2BBE4162-B682-7E48-B1A9-DAC48D868C8A}" srcOrd="0" destOrd="0" presId="urn:microsoft.com/office/officeart/2005/8/layout/process1"/>
    <dgm:cxn modelId="{EE75E378-3F84-E44B-B08F-23FFDB840B91}" type="presParOf" srcId="{31705A36-1228-3145-AF83-B7D03D14AC2A}" destId="{EBDBC82F-B9DC-CC42-9774-3E6CF3B8392A}" srcOrd="6" destOrd="0" presId="urn:microsoft.com/office/officeart/2005/8/layout/process1"/>
    <dgm:cxn modelId="{9AD26545-6372-D54C-93AF-DD8410B200E2}" type="presParOf" srcId="{31705A36-1228-3145-AF83-B7D03D14AC2A}" destId="{83C8FAE0-D976-594E-A523-6B38CF664AC4}" srcOrd="7" destOrd="0" presId="urn:microsoft.com/office/officeart/2005/8/layout/process1"/>
    <dgm:cxn modelId="{3B4177AA-46D3-9240-8C53-7BD5357AC515}" type="presParOf" srcId="{83C8FAE0-D976-594E-A523-6B38CF664AC4}" destId="{970714DB-9438-1941-8EA8-04968797E8B3}" srcOrd="0" destOrd="0" presId="urn:microsoft.com/office/officeart/2005/8/layout/process1"/>
    <dgm:cxn modelId="{389F5AF1-D88F-6C4C-987E-8E3D80033188}" type="presParOf" srcId="{31705A36-1228-3145-AF83-B7D03D14AC2A}" destId="{4E5AD1CF-67CF-C148-A22F-3A0058F6EC9D}" srcOrd="8" destOrd="0" presId="urn:microsoft.com/office/officeart/2005/8/layout/process1"/>
    <dgm:cxn modelId="{BA97E1E6-DAC3-2A49-B22B-3B16ADD83E8A}" type="presParOf" srcId="{31705A36-1228-3145-AF83-B7D03D14AC2A}" destId="{0EE3F776-412F-EC47-B7A7-47FE6334E139}" srcOrd="9" destOrd="0" presId="urn:microsoft.com/office/officeart/2005/8/layout/process1"/>
    <dgm:cxn modelId="{4BB411FC-D9B4-8740-B810-982A929B3532}" type="presParOf" srcId="{0EE3F776-412F-EC47-B7A7-47FE6334E139}" destId="{6124A3C5-2D7A-FA47-9298-3A58D64C226C}" srcOrd="0" destOrd="0" presId="urn:microsoft.com/office/officeart/2005/8/layout/process1"/>
    <dgm:cxn modelId="{6D7DC520-ED4C-0441-8C52-17A06D14E3A7}" type="presParOf" srcId="{31705A36-1228-3145-AF83-B7D03D14AC2A}" destId="{5C4D6A12-3667-7440-8425-6018A0D296A4}" srcOrd="10" destOrd="0" presId="urn:microsoft.com/office/officeart/2005/8/layout/process1"/>
    <dgm:cxn modelId="{08BA31E3-316B-A148-8D47-2B829F319131}" type="presParOf" srcId="{31705A36-1228-3145-AF83-B7D03D14AC2A}" destId="{46C69B8E-9233-2E45-BF47-9C73665B7CF6}" srcOrd="11" destOrd="0" presId="urn:microsoft.com/office/officeart/2005/8/layout/process1"/>
    <dgm:cxn modelId="{F476E531-FBDE-E948-BE61-5C69A9370F4C}" type="presParOf" srcId="{46C69B8E-9233-2E45-BF47-9C73665B7CF6}" destId="{341C8D18-7C58-A04D-AB01-AC36BCF98D39}" srcOrd="0" destOrd="0" presId="urn:microsoft.com/office/officeart/2005/8/layout/process1"/>
    <dgm:cxn modelId="{851086B9-35B2-2546-A63E-B4CED743571D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Freesturba transport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2"/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9BA0BB1C-5AE1-FB4A-9BFF-EAABBA0C93C0}" type="presOf" srcId="{B4F937DE-9380-5D41-B1D3-E0B34BE32F3E}" destId="{23604E09-C470-E645-B1A8-93B1D17ABCEA}" srcOrd="0" destOrd="0" presId="urn:microsoft.com/office/officeart/2005/8/layout/process1"/>
    <dgm:cxn modelId="{A0ABB41E-2AA9-214D-8032-C9FE695BA095}" type="presOf" srcId="{6C9B6C7F-93A1-4247-9F9F-49804E5E0078}" destId="{2BBE4162-B682-7E48-B1A9-DAC48D868C8A}" srcOrd="1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EF50B861-E6AA-BB48-A55D-9452088C4B2C}" type="presOf" srcId="{D5A05C86-281E-A34F-8AF9-891391385E40}" destId="{9D4AC214-28E7-334D-9733-879EE9CE477F}" srcOrd="1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0024FB65-7D91-1B4D-B13B-A905144358BD}" type="presOf" srcId="{B9CC2CCB-9EB5-FB41-ABD7-3A512E8C4664}" destId="{6124A3C5-2D7A-FA47-9298-3A58D64C226C}" srcOrd="1" destOrd="0" presId="urn:microsoft.com/office/officeart/2005/8/layout/process1"/>
    <dgm:cxn modelId="{9EA45167-3058-D04A-9556-7C4AA04EFE17}" type="presOf" srcId="{B9CC2CCB-9EB5-FB41-ABD7-3A512E8C4664}" destId="{0EE3F776-412F-EC47-B7A7-47FE6334E139}" srcOrd="0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B7814A4E-FD7E-DB42-93B6-3B1EE3B1BE00}" type="presOf" srcId="{ECA022FC-7684-AE4F-8628-562359A24CA8}" destId="{46C69B8E-9233-2E45-BF47-9C73665B7CF6}" srcOrd="0" destOrd="0" presId="urn:microsoft.com/office/officeart/2005/8/layout/process1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D8C66B81-2B08-814E-8E65-B5345644B961}" type="presOf" srcId="{B0514D02-CDE8-204D-A62A-CF5635E643B2}" destId="{96C256E1-779C-CC4D-80D2-4A2D0EAE62FF}" srcOrd="0" destOrd="0" presId="urn:microsoft.com/office/officeart/2005/8/layout/process1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C251AF89-E536-874F-96AF-44D6FC8D4775}" type="presOf" srcId="{6E93AC3B-EFAE-7145-91DF-001B465A76CD}" destId="{4E5AD1CF-67CF-C148-A22F-3A0058F6EC9D}" srcOrd="0" destOrd="0" presId="urn:microsoft.com/office/officeart/2005/8/layout/process1"/>
    <dgm:cxn modelId="{48461690-2529-B349-8037-2401E7011615}" type="presOf" srcId="{E98AD1CF-3A0D-4940-B52B-435C40635F99}" destId="{EBDBC82F-B9DC-CC42-9774-3E6CF3B8392A}" srcOrd="0" destOrd="0" presId="urn:microsoft.com/office/officeart/2005/8/layout/process1"/>
    <dgm:cxn modelId="{843F72A1-896F-074C-9085-E2F8D3F6AC59}" type="presOf" srcId="{6C9B6C7F-93A1-4247-9F9F-49804E5E0078}" destId="{685F39A9-B8A7-C540-8CD1-D16D93684B03}" srcOrd="0" destOrd="0" presId="urn:microsoft.com/office/officeart/2005/8/layout/process1"/>
    <dgm:cxn modelId="{76ADE8A8-7612-2C4F-8346-E1642D9F8FF0}" type="presOf" srcId="{ECA022FC-7684-AE4F-8628-562359A24CA8}" destId="{341C8D18-7C58-A04D-AB01-AC36BCF98D39}" srcOrd="1" destOrd="0" presId="urn:microsoft.com/office/officeart/2005/8/layout/process1"/>
    <dgm:cxn modelId="{4FEEF0AC-52CE-284B-B102-53352927298C}" type="presOf" srcId="{21CC687A-A26F-5145-B8AF-20CB0D0E9C5C}" destId="{5FE08ECE-1ED4-974A-8E3E-16F0612786DB}" srcOrd="0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13AE9BB7-8577-694A-B780-BA6A68213C0D}" type="presOf" srcId="{21CC687A-A26F-5145-B8AF-20CB0D0E9C5C}" destId="{1218A540-B2B5-7742-9AA6-C879211DF9E1}" srcOrd="1" destOrd="0" presId="urn:microsoft.com/office/officeart/2005/8/layout/process1"/>
    <dgm:cxn modelId="{976905BC-C6BC-634F-A796-0F067EF97C26}" type="presOf" srcId="{214EF1D5-9D67-2849-AC77-9EE557196F08}" destId="{5C4D6A12-3667-7440-8425-6018A0D296A4}" srcOrd="0" destOrd="0" presId="urn:microsoft.com/office/officeart/2005/8/layout/process1"/>
    <dgm:cxn modelId="{4614EBC4-D94F-6E41-B173-6981A830672B}" type="presOf" srcId="{35140C46-ED11-CD4A-8335-E80446FA439D}" destId="{970714DB-9438-1941-8EA8-04968797E8B3}" srcOrd="1" destOrd="0" presId="urn:microsoft.com/office/officeart/2005/8/layout/process1"/>
    <dgm:cxn modelId="{163599D4-43B8-7D44-BE2B-D205367C315C}" type="presOf" srcId="{7CFFF630-32C7-9C4F-ACEA-9C7121E03EF8}" destId="{62150D22-CCE0-1A40-8D68-2EA44A3A07BA}" srcOrd="0" destOrd="0" presId="urn:microsoft.com/office/officeart/2005/8/layout/process1"/>
    <dgm:cxn modelId="{B46F46DE-A0D0-D242-9BE7-3946D56CD436}" type="presOf" srcId="{35140C46-ED11-CD4A-8335-E80446FA439D}" destId="{83C8FAE0-D976-594E-A523-6B38CF664AC4}" srcOrd="0" destOrd="0" presId="urn:microsoft.com/office/officeart/2005/8/layout/process1"/>
    <dgm:cxn modelId="{75AF08E8-95A8-E247-8CE1-21E21E5ED5AE}" type="presOf" srcId="{D5A05C86-281E-A34F-8AF9-891391385E40}" destId="{9CE20573-0DC3-1E48-B2E2-EE1ADFA47404}" srcOrd="0" destOrd="0" presId="urn:microsoft.com/office/officeart/2005/8/layout/process1"/>
    <dgm:cxn modelId="{61704CEB-D881-4E47-8399-3404046CA5B7}" type="presOf" srcId="{48554020-685A-DC48-8CD0-63F7073CD3FA}" destId="{9686FB82-94CE-5044-8A3B-A651B7BB34F6}" srcOrd="0" destOrd="0" presId="urn:microsoft.com/office/officeart/2005/8/layout/process1"/>
    <dgm:cxn modelId="{47F37734-E899-8C45-BC96-BBCA0CD65ACB}" type="presParOf" srcId="{31705A36-1228-3145-AF83-B7D03D14AC2A}" destId="{62150D22-CCE0-1A40-8D68-2EA44A3A07BA}" srcOrd="0" destOrd="0" presId="urn:microsoft.com/office/officeart/2005/8/layout/process1"/>
    <dgm:cxn modelId="{4295CD9D-4F21-8441-85D9-20A1869F521A}" type="presParOf" srcId="{31705A36-1228-3145-AF83-B7D03D14AC2A}" destId="{5FE08ECE-1ED4-974A-8E3E-16F0612786DB}" srcOrd="1" destOrd="0" presId="urn:microsoft.com/office/officeart/2005/8/layout/process1"/>
    <dgm:cxn modelId="{8326342E-1264-4B4E-B79A-BC6EC9C13C03}" type="presParOf" srcId="{5FE08ECE-1ED4-974A-8E3E-16F0612786DB}" destId="{1218A540-B2B5-7742-9AA6-C879211DF9E1}" srcOrd="0" destOrd="0" presId="urn:microsoft.com/office/officeart/2005/8/layout/process1"/>
    <dgm:cxn modelId="{19D5622F-1A2E-184E-AE09-6BDCEFE2A1E3}" type="presParOf" srcId="{31705A36-1228-3145-AF83-B7D03D14AC2A}" destId="{96C256E1-779C-CC4D-80D2-4A2D0EAE62FF}" srcOrd="2" destOrd="0" presId="urn:microsoft.com/office/officeart/2005/8/layout/process1"/>
    <dgm:cxn modelId="{E081C345-A63D-9E4F-A793-7CA288D1E625}" type="presParOf" srcId="{31705A36-1228-3145-AF83-B7D03D14AC2A}" destId="{9CE20573-0DC3-1E48-B2E2-EE1ADFA47404}" srcOrd="3" destOrd="0" presId="urn:microsoft.com/office/officeart/2005/8/layout/process1"/>
    <dgm:cxn modelId="{2533B23E-6773-0947-84BA-E7E5820F0A48}" type="presParOf" srcId="{9CE20573-0DC3-1E48-B2E2-EE1ADFA47404}" destId="{9D4AC214-28E7-334D-9733-879EE9CE477F}" srcOrd="0" destOrd="0" presId="urn:microsoft.com/office/officeart/2005/8/layout/process1"/>
    <dgm:cxn modelId="{C1A8BD6A-C382-5B47-A31A-76C08BE345B9}" type="presParOf" srcId="{31705A36-1228-3145-AF83-B7D03D14AC2A}" destId="{23604E09-C470-E645-B1A8-93B1D17ABCEA}" srcOrd="4" destOrd="0" presId="urn:microsoft.com/office/officeart/2005/8/layout/process1"/>
    <dgm:cxn modelId="{5CDCF64F-1A49-A94A-BF95-EEF1D6602E00}" type="presParOf" srcId="{31705A36-1228-3145-AF83-B7D03D14AC2A}" destId="{685F39A9-B8A7-C540-8CD1-D16D93684B03}" srcOrd="5" destOrd="0" presId="urn:microsoft.com/office/officeart/2005/8/layout/process1"/>
    <dgm:cxn modelId="{858F0CCE-ED10-844A-BD2A-DCA33C7E56E0}" type="presParOf" srcId="{685F39A9-B8A7-C540-8CD1-D16D93684B03}" destId="{2BBE4162-B682-7E48-B1A9-DAC48D868C8A}" srcOrd="0" destOrd="0" presId="urn:microsoft.com/office/officeart/2005/8/layout/process1"/>
    <dgm:cxn modelId="{EE75E378-3F84-E44B-B08F-23FFDB840B91}" type="presParOf" srcId="{31705A36-1228-3145-AF83-B7D03D14AC2A}" destId="{EBDBC82F-B9DC-CC42-9774-3E6CF3B8392A}" srcOrd="6" destOrd="0" presId="urn:microsoft.com/office/officeart/2005/8/layout/process1"/>
    <dgm:cxn modelId="{9AD26545-6372-D54C-93AF-DD8410B200E2}" type="presParOf" srcId="{31705A36-1228-3145-AF83-B7D03D14AC2A}" destId="{83C8FAE0-D976-594E-A523-6B38CF664AC4}" srcOrd="7" destOrd="0" presId="urn:microsoft.com/office/officeart/2005/8/layout/process1"/>
    <dgm:cxn modelId="{3B4177AA-46D3-9240-8C53-7BD5357AC515}" type="presParOf" srcId="{83C8FAE0-D976-594E-A523-6B38CF664AC4}" destId="{970714DB-9438-1941-8EA8-04968797E8B3}" srcOrd="0" destOrd="0" presId="urn:microsoft.com/office/officeart/2005/8/layout/process1"/>
    <dgm:cxn modelId="{389F5AF1-D88F-6C4C-987E-8E3D80033188}" type="presParOf" srcId="{31705A36-1228-3145-AF83-B7D03D14AC2A}" destId="{4E5AD1CF-67CF-C148-A22F-3A0058F6EC9D}" srcOrd="8" destOrd="0" presId="urn:microsoft.com/office/officeart/2005/8/layout/process1"/>
    <dgm:cxn modelId="{BA97E1E6-DAC3-2A49-B22B-3B16ADD83E8A}" type="presParOf" srcId="{31705A36-1228-3145-AF83-B7D03D14AC2A}" destId="{0EE3F776-412F-EC47-B7A7-47FE6334E139}" srcOrd="9" destOrd="0" presId="urn:microsoft.com/office/officeart/2005/8/layout/process1"/>
    <dgm:cxn modelId="{4BB411FC-D9B4-8740-B810-982A929B3532}" type="presParOf" srcId="{0EE3F776-412F-EC47-B7A7-47FE6334E139}" destId="{6124A3C5-2D7A-FA47-9298-3A58D64C226C}" srcOrd="0" destOrd="0" presId="urn:microsoft.com/office/officeart/2005/8/layout/process1"/>
    <dgm:cxn modelId="{6D7DC520-ED4C-0441-8C52-17A06D14E3A7}" type="presParOf" srcId="{31705A36-1228-3145-AF83-B7D03D14AC2A}" destId="{5C4D6A12-3667-7440-8425-6018A0D296A4}" srcOrd="10" destOrd="0" presId="urn:microsoft.com/office/officeart/2005/8/layout/process1"/>
    <dgm:cxn modelId="{08BA31E3-316B-A148-8D47-2B829F319131}" type="presParOf" srcId="{31705A36-1228-3145-AF83-B7D03D14AC2A}" destId="{46C69B8E-9233-2E45-BF47-9C73665B7CF6}" srcOrd="11" destOrd="0" presId="urn:microsoft.com/office/officeart/2005/8/layout/process1"/>
    <dgm:cxn modelId="{F476E531-FBDE-E948-BE61-5C69A9370F4C}" type="presParOf" srcId="{46C69B8E-9233-2E45-BF47-9C73665B7CF6}" destId="{341C8D18-7C58-A04D-AB01-AC36BCF98D39}" srcOrd="0" destOrd="0" presId="urn:microsoft.com/office/officeart/2005/8/layout/process1"/>
    <dgm:cxn modelId="{851086B9-35B2-2546-A63E-B4CED743571D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Freesturba transport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2"/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9BA0BB1C-5AE1-FB4A-9BFF-EAABBA0C93C0}" type="presOf" srcId="{B4F937DE-9380-5D41-B1D3-E0B34BE32F3E}" destId="{23604E09-C470-E645-B1A8-93B1D17ABCEA}" srcOrd="0" destOrd="0" presId="urn:microsoft.com/office/officeart/2005/8/layout/process1"/>
    <dgm:cxn modelId="{A0ABB41E-2AA9-214D-8032-C9FE695BA095}" type="presOf" srcId="{6C9B6C7F-93A1-4247-9F9F-49804E5E0078}" destId="{2BBE4162-B682-7E48-B1A9-DAC48D868C8A}" srcOrd="1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EF50B861-E6AA-BB48-A55D-9452088C4B2C}" type="presOf" srcId="{D5A05C86-281E-A34F-8AF9-891391385E40}" destId="{9D4AC214-28E7-334D-9733-879EE9CE477F}" srcOrd="1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0024FB65-7D91-1B4D-B13B-A905144358BD}" type="presOf" srcId="{B9CC2CCB-9EB5-FB41-ABD7-3A512E8C4664}" destId="{6124A3C5-2D7A-FA47-9298-3A58D64C226C}" srcOrd="1" destOrd="0" presId="urn:microsoft.com/office/officeart/2005/8/layout/process1"/>
    <dgm:cxn modelId="{9EA45167-3058-D04A-9556-7C4AA04EFE17}" type="presOf" srcId="{B9CC2CCB-9EB5-FB41-ABD7-3A512E8C4664}" destId="{0EE3F776-412F-EC47-B7A7-47FE6334E139}" srcOrd="0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B7814A4E-FD7E-DB42-93B6-3B1EE3B1BE00}" type="presOf" srcId="{ECA022FC-7684-AE4F-8628-562359A24CA8}" destId="{46C69B8E-9233-2E45-BF47-9C73665B7CF6}" srcOrd="0" destOrd="0" presId="urn:microsoft.com/office/officeart/2005/8/layout/process1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D8C66B81-2B08-814E-8E65-B5345644B961}" type="presOf" srcId="{B0514D02-CDE8-204D-A62A-CF5635E643B2}" destId="{96C256E1-779C-CC4D-80D2-4A2D0EAE62FF}" srcOrd="0" destOrd="0" presId="urn:microsoft.com/office/officeart/2005/8/layout/process1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C251AF89-E536-874F-96AF-44D6FC8D4775}" type="presOf" srcId="{6E93AC3B-EFAE-7145-91DF-001B465A76CD}" destId="{4E5AD1CF-67CF-C148-A22F-3A0058F6EC9D}" srcOrd="0" destOrd="0" presId="urn:microsoft.com/office/officeart/2005/8/layout/process1"/>
    <dgm:cxn modelId="{48461690-2529-B349-8037-2401E7011615}" type="presOf" srcId="{E98AD1CF-3A0D-4940-B52B-435C40635F99}" destId="{EBDBC82F-B9DC-CC42-9774-3E6CF3B8392A}" srcOrd="0" destOrd="0" presId="urn:microsoft.com/office/officeart/2005/8/layout/process1"/>
    <dgm:cxn modelId="{843F72A1-896F-074C-9085-E2F8D3F6AC59}" type="presOf" srcId="{6C9B6C7F-93A1-4247-9F9F-49804E5E0078}" destId="{685F39A9-B8A7-C540-8CD1-D16D93684B03}" srcOrd="0" destOrd="0" presId="urn:microsoft.com/office/officeart/2005/8/layout/process1"/>
    <dgm:cxn modelId="{76ADE8A8-7612-2C4F-8346-E1642D9F8FF0}" type="presOf" srcId="{ECA022FC-7684-AE4F-8628-562359A24CA8}" destId="{341C8D18-7C58-A04D-AB01-AC36BCF98D39}" srcOrd="1" destOrd="0" presId="urn:microsoft.com/office/officeart/2005/8/layout/process1"/>
    <dgm:cxn modelId="{4FEEF0AC-52CE-284B-B102-53352927298C}" type="presOf" srcId="{21CC687A-A26F-5145-B8AF-20CB0D0E9C5C}" destId="{5FE08ECE-1ED4-974A-8E3E-16F0612786DB}" srcOrd="0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13AE9BB7-8577-694A-B780-BA6A68213C0D}" type="presOf" srcId="{21CC687A-A26F-5145-B8AF-20CB0D0E9C5C}" destId="{1218A540-B2B5-7742-9AA6-C879211DF9E1}" srcOrd="1" destOrd="0" presId="urn:microsoft.com/office/officeart/2005/8/layout/process1"/>
    <dgm:cxn modelId="{976905BC-C6BC-634F-A796-0F067EF97C26}" type="presOf" srcId="{214EF1D5-9D67-2849-AC77-9EE557196F08}" destId="{5C4D6A12-3667-7440-8425-6018A0D296A4}" srcOrd="0" destOrd="0" presId="urn:microsoft.com/office/officeart/2005/8/layout/process1"/>
    <dgm:cxn modelId="{4614EBC4-D94F-6E41-B173-6981A830672B}" type="presOf" srcId="{35140C46-ED11-CD4A-8335-E80446FA439D}" destId="{970714DB-9438-1941-8EA8-04968797E8B3}" srcOrd="1" destOrd="0" presId="urn:microsoft.com/office/officeart/2005/8/layout/process1"/>
    <dgm:cxn modelId="{163599D4-43B8-7D44-BE2B-D205367C315C}" type="presOf" srcId="{7CFFF630-32C7-9C4F-ACEA-9C7121E03EF8}" destId="{62150D22-CCE0-1A40-8D68-2EA44A3A07BA}" srcOrd="0" destOrd="0" presId="urn:microsoft.com/office/officeart/2005/8/layout/process1"/>
    <dgm:cxn modelId="{B46F46DE-A0D0-D242-9BE7-3946D56CD436}" type="presOf" srcId="{35140C46-ED11-CD4A-8335-E80446FA439D}" destId="{83C8FAE0-D976-594E-A523-6B38CF664AC4}" srcOrd="0" destOrd="0" presId="urn:microsoft.com/office/officeart/2005/8/layout/process1"/>
    <dgm:cxn modelId="{75AF08E8-95A8-E247-8CE1-21E21E5ED5AE}" type="presOf" srcId="{D5A05C86-281E-A34F-8AF9-891391385E40}" destId="{9CE20573-0DC3-1E48-B2E2-EE1ADFA47404}" srcOrd="0" destOrd="0" presId="urn:microsoft.com/office/officeart/2005/8/layout/process1"/>
    <dgm:cxn modelId="{61704CEB-D881-4E47-8399-3404046CA5B7}" type="presOf" srcId="{48554020-685A-DC48-8CD0-63F7073CD3FA}" destId="{9686FB82-94CE-5044-8A3B-A651B7BB34F6}" srcOrd="0" destOrd="0" presId="urn:microsoft.com/office/officeart/2005/8/layout/process1"/>
    <dgm:cxn modelId="{47F37734-E899-8C45-BC96-BBCA0CD65ACB}" type="presParOf" srcId="{31705A36-1228-3145-AF83-B7D03D14AC2A}" destId="{62150D22-CCE0-1A40-8D68-2EA44A3A07BA}" srcOrd="0" destOrd="0" presId="urn:microsoft.com/office/officeart/2005/8/layout/process1"/>
    <dgm:cxn modelId="{4295CD9D-4F21-8441-85D9-20A1869F521A}" type="presParOf" srcId="{31705A36-1228-3145-AF83-B7D03D14AC2A}" destId="{5FE08ECE-1ED4-974A-8E3E-16F0612786DB}" srcOrd="1" destOrd="0" presId="urn:microsoft.com/office/officeart/2005/8/layout/process1"/>
    <dgm:cxn modelId="{8326342E-1264-4B4E-B79A-BC6EC9C13C03}" type="presParOf" srcId="{5FE08ECE-1ED4-974A-8E3E-16F0612786DB}" destId="{1218A540-B2B5-7742-9AA6-C879211DF9E1}" srcOrd="0" destOrd="0" presId="urn:microsoft.com/office/officeart/2005/8/layout/process1"/>
    <dgm:cxn modelId="{19D5622F-1A2E-184E-AE09-6BDCEFE2A1E3}" type="presParOf" srcId="{31705A36-1228-3145-AF83-B7D03D14AC2A}" destId="{96C256E1-779C-CC4D-80D2-4A2D0EAE62FF}" srcOrd="2" destOrd="0" presId="urn:microsoft.com/office/officeart/2005/8/layout/process1"/>
    <dgm:cxn modelId="{E081C345-A63D-9E4F-A793-7CA288D1E625}" type="presParOf" srcId="{31705A36-1228-3145-AF83-B7D03D14AC2A}" destId="{9CE20573-0DC3-1E48-B2E2-EE1ADFA47404}" srcOrd="3" destOrd="0" presId="urn:microsoft.com/office/officeart/2005/8/layout/process1"/>
    <dgm:cxn modelId="{2533B23E-6773-0947-84BA-E7E5820F0A48}" type="presParOf" srcId="{9CE20573-0DC3-1E48-B2E2-EE1ADFA47404}" destId="{9D4AC214-28E7-334D-9733-879EE9CE477F}" srcOrd="0" destOrd="0" presId="urn:microsoft.com/office/officeart/2005/8/layout/process1"/>
    <dgm:cxn modelId="{C1A8BD6A-C382-5B47-A31A-76C08BE345B9}" type="presParOf" srcId="{31705A36-1228-3145-AF83-B7D03D14AC2A}" destId="{23604E09-C470-E645-B1A8-93B1D17ABCEA}" srcOrd="4" destOrd="0" presId="urn:microsoft.com/office/officeart/2005/8/layout/process1"/>
    <dgm:cxn modelId="{5CDCF64F-1A49-A94A-BF95-EEF1D6602E00}" type="presParOf" srcId="{31705A36-1228-3145-AF83-B7D03D14AC2A}" destId="{685F39A9-B8A7-C540-8CD1-D16D93684B03}" srcOrd="5" destOrd="0" presId="urn:microsoft.com/office/officeart/2005/8/layout/process1"/>
    <dgm:cxn modelId="{858F0CCE-ED10-844A-BD2A-DCA33C7E56E0}" type="presParOf" srcId="{685F39A9-B8A7-C540-8CD1-D16D93684B03}" destId="{2BBE4162-B682-7E48-B1A9-DAC48D868C8A}" srcOrd="0" destOrd="0" presId="urn:microsoft.com/office/officeart/2005/8/layout/process1"/>
    <dgm:cxn modelId="{EE75E378-3F84-E44B-B08F-23FFDB840B91}" type="presParOf" srcId="{31705A36-1228-3145-AF83-B7D03D14AC2A}" destId="{EBDBC82F-B9DC-CC42-9774-3E6CF3B8392A}" srcOrd="6" destOrd="0" presId="urn:microsoft.com/office/officeart/2005/8/layout/process1"/>
    <dgm:cxn modelId="{9AD26545-6372-D54C-93AF-DD8410B200E2}" type="presParOf" srcId="{31705A36-1228-3145-AF83-B7D03D14AC2A}" destId="{83C8FAE0-D976-594E-A523-6B38CF664AC4}" srcOrd="7" destOrd="0" presId="urn:microsoft.com/office/officeart/2005/8/layout/process1"/>
    <dgm:cxn modelId="{3B4177AA-46D3-9240-8C53-7BD5357AC515}" type="presParOf" srcId="{83C8FAE0-D976-594E-A523-6B38CF664AC4}" destId="{970714DB-9438-1941-8EA8-04968797E8B3}" srcOrd="0" destOrd="0" presId="urn:microsoft.com/office/officeart/2005/8/layout/process1"/>
    <dgm:cxn modelId="{389F5AF1-D88F-6C4C-987E-8E3D80033188}" type="presParOf" srcId="{31705A36-1228-3145-AF83-B7D03D14AC2A}" destId="{4E5AD1CF-67CF-C148-A22F-3A0058F6EC9D}" srcOrd="8" destOrd="0" presId="urn:microsoft.com/office/officeart/2005/8/layout/process1"/>
    <dgm:cxn modelId="{BA97E1E6-DAC3-2A49-B22B-3B16ADD83E8A}" type="presParOf" srcId="{31705A36-1228-3145-AF83-B7D03D14AC2A}" destId="{0EE3F776-412F-EC47-B7A7-47FE6334E139}" srcOrd="9" destOrd="0" presId="urn:microsoft.com/office/officeart/2005/8/layout/process1"/>
    <dgm:cxn modelId="{4BB411FC-D9B4-8740-B810-982A929B3532}" type="presParOf" srcId="{0EE3F776-412F-EC47-B7A7-47FE6334E139}" destId="{6124A3C5-2D7A-FA47-9298-3A58D64C226C}" srcOrd="0" destOrd="0" presId="urn:microsoft.com/office/officeart/2005/8/layout/process1"/>
    <dgm:cxn modelId="{6D7DC520-ED4C-0441-8C52-17A06D14E3A7}" type="presParOf" srcId="{31705A36-1228-3145-AF83-B7D03D14AC2A}" destId="{5C4D6A12-3667-7440-8425-6018A0D296A4}" srcOrd="10" destOrd="0" presId="urn:microsoft.com/office/officeart/2005/8/layout/process1"/>
    <dgm:cxn modelId="{08BA31E3-316B-A148-8D47-2B829F319131}" type="presParOf" srcId="{31705A36-1228-3145-AF83-B7D03D14AC2A}" destId="{46C69B8E-9233-2E45-BF47-9C73665B7CF6}" srcOrd="11" destOrd="0" presId="urn:microsoft.com/office/officeart/2005/8/layout/process1"/>
    <dgm:cxn modelId="{F476E531-FBDE-E948-BE61-5C69A9370F4C}" type="presParOf" srcId="{46C69B8E-9233-2E45-BF47-9C73665B7CF6}" destId="{341C8D18-7C58-A04D-AB01-AC36BCF98D39}" srcOrd="0" destOrd="0" presId="urn:microsoft.com/office/officeart/2005/8/layout/process1"/>
    <dgm:cxn modelId="{851086B9-35B2-2546-A63E-B4CED743571D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Freesturba transport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2"/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9BA0BB1C-5AE1-FB4A-9BFF-EAABBA0C93C0}" type="presOf" srcId="{B4F937DE-9380-5D41-B1D3-E0B34BE32F3E}" destId="{23604E09-C470-E645-B1A8-93B1D17ABCEA}" srcOrd="0" destOrd="0" presId="urn:microsoft.com/office/officeart/2005/8/layout/process1"/>
    <dgm:cxn modelId="{A0ABB41E-2AA9-214D-8032-C9FE695BA095}" type="presOf" srcId="{6C9B6C7F-93A1-4247-9F9F-49804E5E0078}" destId="{2BBE4162-B682-7E48-B1A9-DAC48D868C8A}" srcOrd="1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EF50B861-E6AA-BB48-A55D-9452088C4B2C}" type="presOf" srcId="{D5A05C86-281E-A34F-8AF9-891391385E40}" destId="{9D4AC214-28E7-334D-9733-879EE9CE477F}" srcOrd="1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0024FB65-7D91-1B4D-B13B-A905144358BD}" type="presOf" srcId="{B9CC2CCB-9EB5-FB41-ABD7-3A512E8C4664}" destId="{6124A3C5-2D7A-FA47-9298-3A58D64C226C}" srcOrd="1" destOrd="0" presId="urn:microsoft.com/office/officeart/2005/8/layout/process1"/>
    <dgm:cxn modelId="{9EA45167-3058-D04A-9556-7C4AA04EFE17}" type="presOf" srcId="{B9CC2CCB-9EB5-FB41-ABD7-3A512E8C4664}" destId="{0EE3F776-412F-EC47-B7A7-47FE6334E139}" srcOrd="0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B7814A4E-FD7E-DB42-93B6-3B1EE3B1BE00}" type="presOf" srcId="{ECA022FC-7684-AE4F-8628-562359A24CA8}" destId="{46C69B8E-9233-2E45-BF47-9C73665B7CF6}" srcOrd="0" destOrd="0" presId="urn:microsoft.com/office/officeart/2005/8/layout/process1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D8C66B81-2B08-814E-8E65-B5345644B961}" type="presOf" srcId="{B0514D02-CDE8-204D-A62A-CF5635E643B2}" destId="{96C256E1-779C-CC4D-80D2-4A2D0EAE62FF}" srcOrd="0" destOrd="0" presId="urn:microsoft.com/office/officeart/2005/8/layout/process1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C251AF89-E536-874F-96AF-44D6FC8D4775}" type="presOf" srcId="{6E93AC3B-EFAE-7145-91DF-001B465A76CD}" destId="{4E5AD1CF-67CF-C148-A22F-3A0058F6EC9D}" srcOrd="0" destOrd="0" presId="urn:microsoft.com/office/officeart/2005/8/layout/process1"/>
    <dgm:cxn modelId="{48461690-2529-B349-8037-2401E7011615}" type="presOf" srcId="{E98AD1CF-3A0D-4940-B52B-435C40635F99}" destId="{EBDBC82F-B9DC-CC42-9774-3E6CF3B8392A}" srcOrd="0" destOrd="0" presId="urn:microsoft.com/office/officeart/2005/8/layout/process1"/>
    <dgm:cxn modelId="{843F72A1-896F-074C-9085-E2F8D3F6AC59}" type="presOf" srcId="{6C9B6C7F-93A1-4247-9F9F-49804E5E0078}" destId="{685F39A9-B8A7-C540-8CD1-D16D93684B03}" srcOrd="0" destOrd="0" presId="urn:microsoft.com/office/officeart/2005/8/layout/process1"/>
    <dgm:cxn modelId="{76ADE8A8-7612-2C4F-8346-E1642D9F8FF0}" type="presOf" srcId="{ECA022FC-7684-AE4F-8628-562359A24CA8}" destId="{341C8D18-7C58-A04D-AB01-AC36BCF98D39}" srcOrd="1" destOrd="0" presId="urn:microsoft.com/office/officeart/2005/8/layout/process1"/>
    <dgm:cxn modelId="{4FEEF0AC-52CE-284B-B102-53352927298C}" type="presOf" srcId="{21CC687A-A26F-5145-B8AF-20CB0D0E9C5C}" destId="{5FE08ECE-1ED4-974A-8E3E-16F0612786DB}" srcOrd="0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13AE9BB7-8577-694A-B780-BA6A68213C0D}" type="presOf" srcId="{21CC687A-A26F-5145-B8AF-20CB0D0E9C5C}" destId="{1218A540-B2B5-7742-9AA6-C879211DF9E1}" srcOrd="1" destOrd="0" presId="urn:microsoft.com/office/officeart/2005/8/layout/process1"/>
    <dgm:cxn modelId="{976905BC-C6BC-634F-A796-0F067EF97C26}" type="presOf" srcId="{214EF1D5-9D67-2849-AC77-9EE557196F08}" destId="{5C4D6A12-3667-7440-8425-6018A0D296A4}" srcOrd="0" destOrd="0" presId="urn:microsoft.com/office/officeart/2005/8/layout/process1"/>
    <dgm:cxn modelId="{4614EBC4-D94F-6E41-B173-6981A830672B}" type="presOf" srcId="{35140C46-ED11-CD4A-8335-E80446FA439D}" destId="{970714DB-9438-1941-8EA8-04968797E8B3}" srcOrd="1" destOrd="0" presId="urn:microsoft.com/office/officeart/2005/8/layout/process1"/>
    <dgm:cxn modelId="{163599D4-43B8-7D44-BE2B-D205367C315C}" type="presOf" srcId="{7CFFF630-32C7-9C4F-ACEA-9C7121E03EF8}" destId="{62150D22-CCE0-1A40-8D68-2EA44A3A07BA}" srcOrd="0" destOrd="0" presId="urn:microsoft.com/office/officeart/2005/8/layout/process1"/>
    <dgm:cxn modelId="{B46F46DE-A0D0-D242-9BE7-3946D56CD436}" type="presOf" srcId="{35140C46-ED11-CD4A-8335-E80446FA439D}" destId="{83C8FAE0-D976-594E-A523-6B38CF664AC4}" srcOrd="0" destOrd="0" presId="urn:microsoft.com/office/officeart/2005/8/layout/process1"/>
    <dgm:cxn modelId="{75AF08E8-95A8-E247-8CE1-21E21E5ED5AE}" type="presOf" srcId="{D5A05C86-281E-A34F-8AF9-891391385E40}" destId="{9CE20573-0DC3-1E48-B2E2-EE1ADFA47404}" srcOrd="0" destOrd="0" presId="urn:microsoft.com/office/officeart/2005/8/layout/process1"/>
    <dgm:cxn modelId="{61704CEB-D881-4E47-8399-3404046CA5B7}" type="presOf" srcId="{48554020-685A-DC48-8CD0-63F7073CD3FA}" destId="{9686FB82-94CE-5044-8A3B-A651B7BB34F6}" srcOrd="0" destOrd="0" presId="urn:microsoft.com/office/officeart/2005/8/layout/process1"/>
    <dgm:cxn modelId="{47F37734-E899-8C45-BC96-BBCA0CD65ACB}" type="presParOf" srcId="{31705A36-1228-3145-AF83-B7D03D14AC2A}" destId="{62150D22-CCE0-1A40-8D68-2EA44A3A07BA}" srcOrd="0" destOrd="0" presId="urn:microsoft.com/office/officeart/2005/8/layout/process1"/>
    <dgm:cxn modelId="{4295CD9D-4F21-8441-85D9-20A1869F521A}" type="presParOf" srcId="{31705A36-1228-3145-AF83-B7D03D14AC2A}" destId="{5FE08ECE-1ED4-974A-8E3E-16F0612786DB}" srcOrd="1" destOrd="0" presId="urn:microsoft.com/office/officeart/2005/8/layout/process1"/>
    <dgm:cxn modelId="{8326342E-1264-4B4E-B79A-BC6EC9C13C03}" type="presParOf" srcId="{5FE08ECE-1ED4-974A-8E3E-16F0612786DB}" destId="{1218A540-B2B5-7742-9AA6-C879211DF9E1}" srcOrd="0" destOrd="0" presId="urn:microsoft.com/office/officeart/2005/8/layout/process1"/>
    <dgm:cxn modelId="{19D5622F-1A2E-184E-AE09-6BDCEFE2A1E3}" type="presParOf" srcId="{31705A36-1228-3145-AF83-B7D03D14AC2A}" destId="{96C256E1-779C-CC4D-80D2-4A2D0EAE62FF}" srcOrd="2" destOrd="0" presId="urn:microsoft.com/office/officeart/2005/8/layout/process1"/>
    <dgm:cxn modelId="{E081C345-A63D-9E4F-A793-7CA288D1E625}" type="presParOf" srcId="{31705A36-1228-3145-AF83-B7D03D14AC2A}" destId="{9CE20573-0DC3-1E48-B2E2-EE1ADFA47404}" srcOrd="3" destOrd="0" presId="urn:microsoft.com/office/officeart/2005/8/layout/process1"/>
    <dgm:cxn modelId="{2533B23E-6773-0947-84BA-E7E5820F0A48}" type="presParOf" srcId="{9CE20573-0DC3-1E48-B2E2-EE1ADFA47404}" destId="{9D4AC214-28E7-334D-9733-879EE9CE477F}" srcOrd="0" destOrd="0" presId="urn:microsoft.com/office/officeart/2005/8/layout/process1"/>
    <dgm:cxn modelId="{C1A8BD6A-C382-5B47-A31A-76C08BE345B9}" type="presParOf" srcId="{31705A36-1228-3145-AF83-B7D03D14AC2A}" destId="{23604E09-C470-E645-B1A8-93B1D17ABCEA}" srcOrd="4" destOrd="0" presId="urn:microsoft.com/office/officeart/2005/8/layout/process1"/>
    <dgm:cxn modelId="{5CDCF64F-1A49-A94A-BF95-EEF1D6602E00}" type="presParOf" srcId="{31705A36-1228-3145-AF83-B7D03D14AC2A}" destId="{685F39A9-B8A7-C540-8CD1-D16D93684B03}" srcOrd="5" destOrd="0" presId="urn:microsoft.com/office/officeart/2005/8/layout/process1"/>
    <dgm:cxn modelId="{858F0CCE-ED10-844A-BD2A-DCA33C7E56E0}" type="presParOf" srcId="{685F39A9-B8A7-C540-8CD1-D16D93684B03}" destId="{2BBE4162-B682-7E48-B1A9-DAC48D868C8A}" srcOrd="0" destOrd="0" presId="urn:microsoft.com/office/officeart/2005/8/layout/process1"/>
    <dgm:cxn modelId="{EE75E378-3F84-E44B-B08F-23FFDB840B91}" type="presParOf" srcId="{31705A36-1228-3145-AF83-B7D03D14AC2A}" destId="{EBDBC82F-B9DC-CC42-9774-3E6CF3B8392A}" srcOrd="6" destOrd="0" presId="urn:microsoft.com/office/officeart/2005/8/layout/process1"/>
    <dgm:cxn modelId="{9AD26545-6372-D54C-93AF-DD8410B200E2}" type="presParOf" srcId="{31705A36-1228-3145-AF83-B7D03D14AC2A}" destId="{83C8FAE0-D976-594E-A523-6B38CF664AC4}" srcOrd="7" destOrd="0" presId="urn:microsoft.com/office/officeart/2005/8/layout/process1"/>
    <dgm:cxn modelId="{3B4177AA-46D3-9240-8C53-7BD5357AC515}" type="presParOf" srcId="{83C8FAE0-D976-594E-A523-6B38CF664AC4}" destId="{970714DB-9438-1941-8EA8-04968797E8B3}" srcOrd="0" destOrd="0" presId="urn:microsoft.com/office/officeart/2005/8/layout/process1"/>
    <dgm:cxn modelId="{389F5AF1-D88F-6C4C-987E-8E3D80033188}" type="presParOf" srcId="{31705A36-1228-3145-AF83-B7D03D14AC2A}" destId="{4E5AD1CF-67CF-C148-A22F-3A0058F6EC9D}" srcOrd="8" destOrd="0" presId="urn:microsoft.com/office/officeart/2005/8/layout/process1"/>
    <dgm:cxn modelId="{BA97E1E6-DAC3-2A49-B22B-3B16ADD83E8A}" type="presParOf" srcId="{31705A36-1228-3145-AF83-B7D03D14AC2A}" destId="{0EE3F776-412F-EC47-B7A7-47FE6334E139}" srcOrd="9" destOrd="0" presId="urn:microsoft.com/office/officeart/2005/8/layout/process1"/>
    <dgm:cxn modelId="{4BB411FC-D9B4-8740-B810-982A929B3532}" type="presParOf" srcId="{0EE3F776-412F-EC47-B7A7-47FE6334E139}" destId="{6124A3C5-2D7A-FA47-9298-3A58D64C226C}" srcOrd="0" destOrd="0" presId="urn:microsoft.com/office/officeart/2005/8/layout/process1"/>
    <dgm:cxn modelId="{6D7DC520-ED4C-0441-8C52-17A06D14E3A7}" type="presParOf" srcId="{31705A36-1228-3145-AF83-B7D03D14AC2A}" destId="{5C4D6A12-3667-7440-8425-6018A0D296A4}" srcOrd="10" destOrd="0" presId="urn:microsoft.com/office/officeart/2005/8/layout/process1"/>
    <dgm:cxn modelId="{08BA31E3-316B-A148-8D47-2B829F319131}" type="presParOf" srcId="{31705A36-1228-3145-AF83-B7D03D14AC2A}" destId="{46C69B8E-9233-2E45-BF47-9C73665B7CF6}" srcOrd="11" destOrd="0" presId="urn:microsoft.com/office/officeart/2005/8/layout/process1"/>
    <dgm:cxn modelId="{F476E531-FBDE-E948-BE61-5C69A9370F4C}" type="presParOf" srcId="{46C69B8E-9233-2E45-BF47-9C73665B7CF6}" destId="{341C8D18-7C58-A04D-AB01-AC36BCF98D39}" srcOrd="0" destOrd="0" presId="urn:microsoft.com/office/officeart/2005/8/layout/process1"/>
    <dgm:cxn modelId="{851086B9-35B2-2546-A63E-B4CED743571D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Freesturba transport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2"/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9BA0BB1C-5AE1-FB4A-9BFF-EAABBA0C93C0}" type="presOf" srcId="{B4F937DE-9380-5D41-B1D3-E0B34BE32F3E}" destId="{23604E09-C470-E645-B1A8-93B1D17ABCEA}" srcOrd="0" destOrd="0" presId="urn:microsoft.com/office/officeart/2005/8/layout/process1"/>
    <dgm:cxn modelId="{A0ABB41E-2AA9-214D-8032-C9FE695BA095}" type="presOf" srcId="{6C9B6C7F-93A1-4247-9F9F-49804E5E0078}" destId="{2BBE4162-B682-7E48-B1A9-DAC48D868C8A}" srcOrd="1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EF50B861-E6AA-BB48-A55D-9452088C4B2C}" type="presOf" srcId="{D5A05C86-281E-A34F-8AF9-891391385E40}" destId="{9D4AC214-28E7-334D-9733-879EE9CE477F}" srcOrd="1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0024FB65-7D91-1B4D-B13B-A905144358BD}" type="presOf" srcId="{B9CC2CCB-9EB5-FB41-ABD7-3A512E8C4664}" destId="{6124A3C5-2D7A-FA47-9298-3A58D64C226C}" srcOrd="1" destOrd="0" presId="urn:microsoft.com/office/officeart/2005/8/layout/process1"/>
    <dgm:cxn modelId="{9EA45167-3058-D04A-9556-7C4AA04EFE17}" type="presOf" srcId="{B9CC2CCB-9EB5-FB41-ABD7-3A512E8C4664}" destId="{0EE3F776-412F-EC47-B7A7-47FE6334E139}" srcOrd="0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B7814A4E-FD7E-DB42-93B6-3B1EE3B1BE00}" type="presOf" srcId="{ECA022FC-7684-AE4F-8628-562359A24CA8}" destId="{46C69B8E-9233-2E45-BF47-9C73665B7CF6}" srcOrd="0" destOrd="0" presId="urn:microsoft.com/office/officeart/2005/8/layout/process1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D8C66B81-2B08-814E-8E65-B5345644B961}" type="presOf" srcId="{B0514D02-CDE8-204D-A62A-CF5635E643B2}" destId="{96C256E1-779C-CC4D-80D2-4A2D0EAE62FF}" srcOrd="0" destOrd="0" presId="urn:microsoft.com/office/officeart/2005/8/layout/process1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C251AF89-E536-874F-96AF-44D6FC8D4775}" type="presOf" srcId="{6E93AC3B-EFAE-7145-91DF-001B465A76CD}" destId="{4E5AD1CF-67CF-C148-A22F-3A0058F6EC9D}" srcOrd="0" destOrd="0" presId="urn:microsoft.com/office/officeart/2005/8/layout/process1"/>
    <dgm:cxn modelId="{48461690-2529-B349-8037-2401E7011615}" type="presOf" srcId="{E98AD1CF-3A0D-4940-B52B-435C40635F99}" destId="{EBDBC82F-B9DC-CC42-9774-3E6CF3B8392A}" srcOrd="0" destOrd="0" presId="urn:microsoft.com/office/officeart/2005/8/layout/process1"/>
    <dgm:cxn modelId="{843F72A1-896F-074C-9085-E2F8D3F6AC59}" type="presOf" srcId="{6C9B6C7F-93A1-4247-9F9F-49804E5E0078}" destId="{685F39A9-B8A7-C540-8CD1-D16D93684B03}" srcOrd="0" destOrd="0" presId="urn:microsoft.com/office/officeart/2005/8/layout/process1"/>
    <dgm:cxn modelId="{76ADE8A8-7612-2C4F-8346-E1642D9F8FF0}" type="presOf" srcId="{ECA022FC-7684-AE4F-8628-562359A24CA8}" destId="{341C8D18-7C58-A04D-AB01-AC36BCF98D39}" srcOrd="1" destOrd="0" presId="urn:microsoft.com/office/officeart/2005/8/layout/process1"/>
    <dgm:cxn modelId="{4FEEF0AC-52CE-284B-B102-53352927298C}" type="presOf" srcId="{21CC687A-A26F-5145-B8AF-20CB0D0E9C5C}" destId="{5FE08ECE-1ED4-974A-8E3E-16F0612786DB}" srcOrd="0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13AE9BB7-8577-694A-B780-BA6A68213C0D}" type="presOf" srcId="{21CC687A-A26F-5145-B8AF-20CB0D0E9C5C}" destId="{1218A540-B2B5-7742-9AA6-C879211DF9E1}" srcOrd="1" destOrd="0" presId="urn:microsoft.com/office/officeart/2005/8/layout/process1"/>
    <dgm:cxn modelId="{976905BC-C6BC-634F-A796-0F067EF97C26}" type="presOf" srcId="{214EF1D5-9D67-2849-AC77-9EE557196F08}" destId="{5C4D6A12-3667-7440-8425-6018A0D296A4}" srcOrd="0" destOrd="0" presId="urn:microsoft.com/office/officeart/2005/8/layout/process1"/>
    <dgm:cxn modelId="{4614EBC4-D94F-6E41-B173-6981A830672B}" type="presOf" srcId="{35140C46-ED11-CD4A-8335-E80446FA439D}" destId="{970714DB-9438-1941-8EA8-04968797E8B3}" srcOrd="1" destOrd="0" presId="urn:microsoft.com/office/officeart/2005/8/layout/process1"/>
    <dgm:cxn modelId="{163599D4-43B8-7D44-BE2B-D205367C315C}" type="presOf" srcId="{7CFFF630-32C7-9C4F-ACEA-9C7121E03EF8}" destId="{62150D22-CCE0-1A40-8D68-2EA44A3A07BA}" srcOrd="0" destOrd="0" presId="urn:microsoft.com/office/officeart/2005/8/layout/process1"/>
    <dgm:cxn modelId="{B46F46DE-A0D0-D242-9BE7-3946D56CD436}" type="presOf" srcId="{35140C46-ED11-CD4A-8335-E80446FA439D}" destId="{83C8FAE0-D976-594E-A523-6B38CF664AC4}" srcOrd="0" destOrd="0" presId="urn:microsoft.com/office/officeart/2005/8/layout/process1"/>
    <dgm:cxn modelId="{75AF08E8-95A8-E247-8CE1-21E21E5ED5AE}" type="presOf" srcId="{D5A05C86-281E-A34F-8AF9-891391385E40}" destId="{9CE20573-0DC3-1E48-B2E2-EE1ADFA47404}" srcOrd="0" destOrd="0" presId="urn:microsoft.com/office/officeart/2005/8/layout/process1"/>
    <dgm:cxn modelId="{61704CEB-D881-4E47-8399-3404046CA5B7}" type="presOf" srcId="{48554020-685A-DC48-8CD0-63F7073CD3FA}" destId="{9686FB82-94CE-5044-8A3B-A651B7BB34F6}" srcOrd="0" destOrd="0" presId="urn:microsoft.com/office/officeart/2005/8/layout/process1"/>
    <dgm:cxn modelId="{47F37734-E899-8C45-BC96-BBCA0CD65ACB}" type="presParOf" srcId="{31705A36-1228-3145-AF83-B7D03D14AC2A}" destId="{62150D22-CCE0-1A40-8D68-2EA44A3A07BA}" srcOrd="0" destOrd="0" presId="urn:microsoft.com/office/officeart/2005/8/layout/process1"/>
    <dgm:cxn modelId="{4295CD9D-4F21-8441-85D9-20A1869F521A}" type="presParOf" srcId="{31705A36-1228-3145-AF83-B7D03D14AC2A}" destId="{5FE08ECE-1ED4-974A-8E3E-16F0612786DB}" srcOrd="1" destOrd="0" presId="urn:microsoft.com/office/officeart/2005/8/layout/process1"/>
    <dgm:cxn modelId="{8326342E-1264-4B4E-B79A-BC6EC9C13C03}" type="presParOf" srcId="{5FE08ECE-1ED4-974A-8E3E-16F0612786DB}" destId="{1218A540-B2B5-7742-9AA6-C879211DF9E1}" srcOrd="0" destOrd="0" presId="urn:microsoft.com/office/officeart/2005/8/layout/process1"/>
    <dgm:cxn modelId="{19D5622F-1A2E-184E-AE09-6BDCEFE2A1E3}" type="presParOf" srcId="{31705A36-1228-3145-AF83-B7D03D14AC2A}" destId="{96C256E1-779C-CC4D-80D2-4A2D0EAE62FF}" srcOrd="2" destOrd="0" presId="urn:microsoft.com/office/officeart/2005/8/layout/process1"/>
    <dgm:cxn modelId="{E081C345-A63D-9E4F-A793-7CA288D1E625}" type="presParOf" srcId="{31705A36-1228-3145-AF83-B7D03D14AC2A}" destId="{9CE20573-0DC3-1E48-B2E2-EE1ADFA47404}" srcOrd="3" destOrd="0" presId="urn:microsoft.com/office/officeart/2005/8/layout/process1"/>
    <dgm:cxn modelId="{2533B23E-6773-0947-84BA-E7E5820F0A48}" type="presParOf" srcId="{9CE20573-0DC3-1E48-B2E2-EE1ADFA47404}" destId="{9D4AC214-28E7-334D-9733-879EE9CE477F}" srcOrd="0" destOrd="0" presId="urn:microsoft.com/office/officeart/2005/8/layout/process1"/>
    <dgm:cxn modelId="{C1A8BD6A-C382-5B47-A31A-76C08BE345B9}" type="presParOf" srcId="{31705A36-1228-3145-AF83-B7D03D14AC2A}" destId="{23604E09-C470-E645-B1A8-93B1D17ABCEA}" srcOrd="4" destOrd="0" presId="urn:microsoft.com/office/officeart/2005/8/layout/process1"/>
    <dgm:cxn modelId="{5CDCF64F-1A49-A94A-BF95-EEF1D6602E00}" type="presParOf" srcId="{31705A36-1228-3145-AF83-B7D03D14AC2A}" destId="{685F39A9-B8A7-C540-8CD1-D16D93684B03}" srcOrd="5" destOrd="0" presId="urn:microsoft.com/office/officeart/2005/8/layout/process1"/>
    <dgm:cxn modelId="{858F0CCE-ED10-844A-BD2A-DCA33C7E56E0}" type="presParOf" srcId="{685F39A9-B8A7-C540-8CD1-D16D93684B03}" destId="{2BBE4162-B682-7E48-B1A9-DAC48D868C8A}" srcOrd="0" destOrd="0" presId="urn:microsoft.com/office/officeart/2005/8/layout/process1"/>
    <dgm:cxn modelId="{EE75E378-3F84-E44B-B08F-23FFDB840B91}" type="presParOf" srcId="{31705A36-1228-3145-AF83-B7D03D14AC2A}" destId="{EBDBC82F-B9DC-CC42-9774-3E6CF3B8392A}" srcOrd="6" destOrd="0" presId="urn:microsoft.com/office/officeart/2005/8/layout/process1"/>
    <dgm:cxn modelId="{9AD26545-6372-D54C-93AF-DD8410B200E2}" type="presParOf" srcId="{31705A36-1228-3145-AF83-B7D03D14AC2A}" destId="{83C8FAE0-D976-594E-A523-6B38CF664AC4}" srcOrd="7" destOrd="0" presId="urn:microsoft.com/office/officeart/2005/8/layout/process1"/>
    <dgm:cxn modelId="{3B4177AA-46D3-9240-8C53-7BD5357AC515}" type="presParOf" srcId="{83C8FAE0-D976-594E-A523-6B38CF664AC4}" destId="{970714DB-9438-1941-8EA8-04968797E8B3}" srcOrd="0" destOrd="0" presId="urn:microsoft.com/office/officeart/2005/8/layout/process1"/>
    <dgm:cxn modelId="{389F5AF1-D88F-6C4C-987E-8E3D80033188}" type="presParOf" srcId="{31705A36-1228-3145-AF83-B7D03D14AC2A}" destId="{4E5AD1CF-67CF-C148-A22F-3A0058F6EC9D}" srcOrd="8" destOrd="0" presId="urn:microsoft.com/office/officeart/2005/8/layout/process1"/>
    <dgm:cxn modelId="{BA97E1E6-DAC3-2A49-B22B-3B16ADD83E8A}" type="presParOf" srcId="{31705A36-1228-3145-AF83-B7D03D14AC2A}" destId="{0EE3F776-412F-EC47-B7A7-47FE6334E139}" srcOrd="9" destOrd="0" presId="urn:microsoft.com/office/officeart/2005/8/layout/process1"/>
    <dgm:cxn modelId="{4BB411FC-D9B4-8740-B810-982A929B3532}" type="presParOf" srcId="{0EE3F776-412F-EC47-B7A7-47FE6334E139}" destId="{6124A3C5-2D7A-FA47-9298-3A58D64C226C}" srcOrd="0" destOrd="0" presId="urn:microsoft.com/office/officeart/2005/8/layout/process1"/>
    <dgm:cxn modelId="{6D7DC520-ED4C-0441-8C52-17A06D14E3A7}" type="presParOf" srcId="{31705A36-1228-3145-AF83-B7D03D14AC2A}" destId="{5C4D6A12-3667-7440-8425-6018A0D296A4}" srcOrd="10" destOrd="0" presId="urn:microsoft.com/office/officeart/2005/8/layout/process1"/>
    <dgm:cxn modelId="{08BA31E3-316B-A148-8D47-2B829F319131}" type="presParOf" srcId="{31705A36-1228-3145-AF83-B7D03D14AC2A}" destId="{46C69B8E-9233-2E45-BF47-9C73665B7CF6}" srcOrd="11" destOrd="0" presId="urn:microsoft.com/office/officeart/2005/8/layout/process1"/>
    <dgm:cxn modelId="{F476E531-FBDE-E948-BE61-5C69A9370F4C}" type="presParOf" srcId="{46C69B8E-9233-2E45-BF47-9C73665B7CF6}" destId="{341C8D18-7C58-A04D-AB01-AC36BCF98D39}" srcOrd="0" destOrd="0" presId="urn:microsoft.com/office/officeart/2005/8/layout/process1"/>
    <dgm:cxn modelId="{851086B9-35B2-2546-A63E-B4CED743571D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Freesturba transport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2"/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9BA0BB1C-5AE1-FB4A-9BFF-EAABBA0C93C0}" type="presOf" srcId="{B4F937DE-9380-5D41-B1D3-E0B34BE32F3E}" destId="{23604E09-C470-E645-B1A8-93B1D17ABCEA}" srcOrd="0" destOrd="0" presId="urn:microsoft.com/office/officeart/2005/8/layout/process1"/>
    <dgm:cxn modelId="{A0ABB41E-2AA9-214D-8032-C9FE695BA095}" type="presOf" srcId="{6C9B6C7F-93A1-4247-9F9F-49804E5E0078}" destId="{2BBE4162-B682-7E48-B1A9-DAC48D868C8A}" srcOrd="1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EF50B861-E6AA-BB48-A55D-9452088C4B2C}" type="presOf" srcId="{D5A05C86-281E-A34F-8AF9-891391385E40}" destId="{9D4AC214-28E7-334D-9733-879EE9CE477F}" srcOrd="1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0024FB65-7D91-1B4D-B13B-A905144358BD}" type="presOf" srcId="{B9CC2CCB-9EB5-FB41-ABD7-3A512E8C4664}" destId="{6124A3C5-2D7A-FA47-9298-3A58D64C226C}" srcOrd="1" destOrd="0" presId="urn:microsoft.com/office/officeart/2005/8/layout/process1"/>
    <dgm:cxn modelId="{9EA45167-3058-D04A-9556-7C4AA04EFE17}" type="presOf" srcId="{B9CC2CCB-9EB5-FB41-ABD7-3A512E8C4664}" destId="{0EE3F776-412F-EC47-B7A7-47FE6334E139}" srcOrd="0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B7814A4E-FD7E-DB42-93B6-3B1EE3B1BE00}" type="presOf" srcId="{ECA022FC-7684-AE4F-8628-562359A24CA8}" destId="{46C69B8E-9233-2E45-BF47-9C73665B7CF6}" srcOrd="0" destOrd="0" presId="urn:microsoft.com/office/officeart/2005/8/layout/process1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D8C66B81-2B08-814E-8E65-B5345644B961}" type="presOf" srcId="{B0514D02-CDE8-204D-A62A-CF5635E643B2}" destId="{96C256E1-779C-CC4D-80D2-4A2D0EAE62FF}" srcOrd="0" destOrd="0" presId="urn:microsoft.com/office/officeart/2005/8/layout/process1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C251AF89-E536-874F-96AF-44D6FC8D4775}" type="presOf" srcId="{6E93AC3B-EFAE-7145-91DF-001B465A76CD}" destId="{4E5AD1CF-67CF-C148-A22F-3A0058F6EC9D}" srcOrd="0" destOrd="0" presId="urn:microsoft.com/office/officeart/2005/8/layout/process1"/>
    <dgm:cxn modelId="{48461690-2529-B349-8037-2401E7011615}" type="presOf" srcId="{E98AD1CF-3A0D-4940-B52B-435C40635F99}" destId="{EBDBC82F-B9DC-CC42-9774-3E6CF3B8392A}" srcOrd="0" destOrd="0" presId="urn:microsoft.com/office/officeart/2005/8/layout/process1"/>
    <dgm:cxn modelId="{843F72A1-896F-074C-9085-E2F8D3F6AC59}" type="presOf" srcId="{6C9B6C7F-93A1-4247-9F9F-49804E5E0078}" destId="{685F39A9-B8A7-C540-8CD1-D16D93684B03}" srcOrd="0" destOrd="0" presId="urn:microsoft.com/office/officeart/2005/8/layout/process1"/>
    <dgm:cxn modelId="{76ADE8A8-7612-2C4F-8346-E1642D9F8FF0}" type="presOf" srcId="{ECA022FC-7684-AE4F-8628-562359A24CA8}" destId="{341C8D18-7C58-A04D-AB01-AC36BCF98D39}" srcOrd="1" destOrd="0" presId="urn:microsoft.com/office/officeart/2005/8/layout/process1"/>
    <dgm:cxn modelId="{4FEEF0AC-52CE-284B-B102-53352927298C}" type="presOf" srcId="{21CC687A-A26F-5145-B8AF-20CB0D0E9C5C}" destId="{5FE08ECE-1ED4-974A-8E3E-16F0612786DB}" srcOrd="0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13AE9BB7-8577-694A-B780-BA6A68213C0D}" type="presOf" srcId="{21CC687A-A26F-5145-B8AF-20CB0D0E9C5C}" destId="{1218A540-B2B5-7742-9AA6-C879211DF9E1}" srcOrd="1" destOrd="0" presId="urn:microsoft.com/office/officeart/2005/8/layout/process1"/>
    <dgm:cxn modelId="{976905BC-C6BC-634F-A796-0F067EF97C26}" type="presOf" srcId="{214EF1D5-9D67-2849-AC77-9EE557196F08}" destId="{5C4D6A12-3667-7440-8425-6018A0D296A4}" srcOrd="0" destOrd="0" presId="urn:microsoft.com/office/officeart/2005/8/layout/process1"/>
    <dgm:cxn modelId="{4614EBC4-D94F-6E41-B173-6981A830672B}" type="presOf" srcId="{35140C46-ED11-CD4A-8335-E80446FA439D}" destId="{970714DB-9438-1941-8EA8-04968797E8B3}" srcOrd="1" destOrd="0" presId="urn:microsoft.com/office/officeart/2005/8/layout/process1"/>
    <dgm:cxn modelId="{163599D4-43B8-7D44-BE2B-D205367C315C}" type="presOf" srcId="{7CFFF630-32C7-9C4F-ACEA-9C7121E03EF8}" destId="{62150D22-CCE0-1A40-8D68-2EA44A3A07BA}" srcOrd="0" destOrd="0" presId="urn:microsoft.com/office/officeart/2005/8/layout/process1"/>
    <dgm:cxn modelId="{B46F46DE-A0D0-D242-9BE7-3946D56CD436}" type="presOf" srcId="{35140C46-ED11-CD4A-8335-E80446FA439D}" destId="{83C8FAE0-D976-594E-A523-6B38CF664AC4}" srcOrd="0" destOrd="0" presId="urn:microsoft.com/office/officeart/2005/8/layout/process1"/>
    <dgm:cxn modelId="{75AF08E8-95A8-E247-8CE1-21E21E5ED5AE}" type="presOf" srcId="{D5A05C86-281E-A34F-8AF9-891391385E40}" destId="{9CE20573-0DC3-1E48-B2E2-EE1ADFA47404}" srcOrd="0" destOrd="0" presId="urn:microsoft.com/office/officeart/2005/8/layout/process1"/>
    <dgm:cxn modelId="{61704CEB-D881-4E47-8399-3404046CA5B7}" type="presOf" srcId="{48554020-685A-DC48-8CD0-63F7073CD3FA}" destId="{9686FB82-94CE-5044-8A3B-A651B7BB34F6}" srcOrd="0" destOrd="0" presId="urn:microsoft.com/office/officeart/2005/8/layout/process1"/>
    <dgm:cxn modelId="{47F37734-E899-8C45-BC96-BBCA0CD65ACB}" type="presParOf" srcId="{31705A36-1228-3145-AF83-B7D03D14AC2A}" destId="{62150D22-CCE0-1A40-8D68-2EA44A3A07BA}" srcOrd="0" destOrd="0" presId="urn:microsoft.com/office/officeart/2005/8/layout/process1"/>
    <dgm:cxn modelId="{4295CD9D-4F21-8441-85D9-20A1869F521A}" type="presParOf" srcId="{31705A36-1228-3145-AF83-B7D03D14AC2A}" destId="{5FE08ECE-1ED4-974A-8E3E-16F0612786DB}" srcOrd="1" destOrd="0" presId="urn:microsoft.com/office/officeart/2005/8/layout/process1"/>
    <dgm:cxn modelId="{8326342E-1264-4B4E-B79A-BC6EC9C13C03}" type="presParOf" srcId="{5FE08ECE-1ED4-974A-8E3E-16F0612786DB}" destId="{1218A540-B2B5-7742-9AA6-C879211DF9E1}" srcOrd="0" destOrd="0" presId="urn:microsoft.com/office/officeart/2005/8/layout/process1"/>
    <dgm:cxn modelId="{19D5622F-1A2E-184E-AE09-6BDCEFE2A1E3}" type="presParOf" srcId="{31705A36-1228-3145-AF83-B7D03D14AC2A}" destId="{96C256E1-779C-CC4D-80D2-4A2D0EAE62FF}" srcOrd="2" destOrd="0" presId="urn:microsoft.com/office/officeart/2005/8/layout/process1"/>
    <dgm:cxn modelId="{E081C345-A63D-9E4F-A793-7CA288D1E625}" type="presParOf" srcId="{31705A36-1228-3145-AF83-B7D03D14AC2A}" destId="{9CE20573-0DC3-1E48-B2E2-EE1ADFA47404}" srcOrd="3" destOrd="0" presId="urn:microsoft.com/office/officeart/2005/8/layout/process1"/>
    <dgm:cxn modelId="{2533B23E-6773-0947-84BA-E7E5820F0A48}" type="presParOf" srcId="{9CE20573-0DC3-1E48-B2E2-EE1ADFA47404}" destId="{9D4AC214-28E7-334D-9733-879EE9CE477F}" srcOrd="0" destOrd="0" presId="urn:microsoft.com/office/officeart/2005/8/layout/process1"/>
    <dgm:cxn modelId="{C1A8BD6A-C382-5B47-A31A-76C08BE345B9}" type="presParOf" srcId="{31705A36-1228-3145-AF83-B7D03D14AC2A}" destId="{23604E09-C470-E645-B1A8-93B1D17ABCEA}" srcOrd="4" destOrd="0" presId="urn:microsoft.com/office/officeart/2005/8/layout/process1"/>
    <dgm:cxn modelId="{5CDCF64F-1A49-A94A-BF95-EEF1D6602E00}" type="presParOf" srcId="{31705A36-1228-3145-AF83-B7D03D14AC2A}" destId="{685F39A9-B8A7-C540-8CD1-D16D93684B03}" srcOrd="5" destOrd="0" presId="urn:microsoft.com/office/officeart/2005/8/layout/process1"/>
    <dgm:cxn modelId="{858F0CCE-ED10-844A-BD2A-DCA33C7E56E0}" type="presParOf" srcId="{685F39A9-B8A7-C540-8CD1-D16D93684B03}" destId="{2BBE4162-B682-7E48-B1A9-DAC48D868C8A}" srcOrd="0" destOrd="0" presId="urn:microsoft.com/office/officeart/2005/8/layout/process1"/>
    <dgm:cxn modelId="{EE75E378-3F84-E44B-B08F-23FFDB840B91}" type="presParOf" srcId="{31705A36-1228-3145-AF83-B7D03D14AC2A}" destId="{EBDBC82F-B9DC-CC42-9774-3E6CF3B8392A}" srcOrd="6" destOrd="0" presId="urn:microsoft.com/office/officeart/2005/8/layout/process1"/>
    <dgm:cxn modelId="{9AD26545-6372-D54C-93AF-DD8410B200E2}" type="presParOf" srcId="{31705A36-1228-3145-AF83-B7D03D14AC2A}" destId="{83C8FAE0-D976-594E-A523-6B38CF664AC4}" srcOrd="7" destOrd="0" presId="urn:microsoft.com/office/officeart/2005/8/layout/process1"/>
    <dgm:cxn modelId="{3B4177AA-46D3-9240-8C53-7BD5357AC515}" type="presParOf" srcId="{83C8FAE0-D976-594E-A523-6B38CF664AC4}" destId="{970714DB-9438-1941-8EA8-04968797E8B3}" srcOrd="0" destOrd="0" presId="urn:microsoft.com/office/officeart/2005/8/layout/process1"/>
    <dgm:cxn modelId="{389F5AF1-D88F-6C4C-987E-8E3D80033188}" type="presParOf" srcId="{31705A36-1228-3145-AF83-B7D03D14AC2A}" destId="{4E5AD1CF-67CF-C148-A22F-3A0058F6EC9D}" srcOrd="8" destOrd="0" presId="urn:microsoft.com/office/officeart/2005/8/layout/process1"/>
    <dgm:cxn modelId="{BA97E1E6-DAC3-2A49-B22B-3B16ADD83E8A}" type="presParOf" srcId="{31705A36-1228-3145-AF83-B7D03D14AC2A}" destId="{0EE3F776-412F-EC47-B7A7-47FE6334E139}" srcOrd="9" destOrd="0" presId="urn:microsoft.com/office/officeart/2005/8/layout/process1"/>
    <dgm:cxn modelId="{4BB411FC-D9B4-8740-B810-982A929B3532}" type="presParOf" srcId="{0EE3F776-412F-EC47-B7A7-47FE6334E139}" destId="{6124A3C5-2D7A-FA47-9298-3A58D64C226C}" srcOrd="0" destOrd="0" presId="urn:microsoft.com/office/officeart/2005/8/layout/process1"/>
    <dgm:cxn modelId="{6D7DC520-ED4C-0441-8C52-17A06D14E3A7}" type="presParOf" srcId="{31705A36-1228-3145-AF83-B7D03D14AC2A}" destId="{5C4D6A12-3667-7440-8425-6018A0D296A4}" srcOrd="10" destOrd="0" presId="urn:microsoft.com/office/officeart/2005/8/layout/process1"/>
    <dgm:cxn modelId="{08BA31E3-316B-A148-8D47-2B829F319131}" type="presParOf" srcId="{31705A36-1228-3145-AF83-B7D03D14AC2A}" destId="{46C69B8E-9233-2E45-BF47-9C73665B7CF6}" srcOrd="11" destOrd="0" presId="urn:microsoft.com/office/officeart/2005/8/layout/process1"/>
    <dgm:cxn modelId="{F476E531-FBDE-E948-BE61-5C69A9370F4C}" type="presParOf" srcId="{46C69B8E-9233-2E45-BF47-9C73665B7CF6}" destId="{341C8D18-7C58-A04D-AB01-AC36BCF98D39}" srcOrd="0" destOrd="0" presId="urn:microsoft.com/office/officeart/2005/8/layout/process1"/>
    <dgm:cxn modelId="{851086B9-35B2-2546-A63E-B4CED743571D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Freesturba transport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2"/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9BA0BB1C-5AE1-FB4A-9BFF-EAABBA0C93C0}" type="presOf" srcId="{B4F937DE-9380-5D41-B1D3-E0B34BE32F3E}" destId="{23604E09-C470-E645-B1A8-93B1D17ABCEA}" srcOrd="0" destOrd="0" presId="urn:microsoft.com/office/officeart/2005/8/layout/process1"/>
    <dgm:cxn modelId="{A0ABB41E-2AA9-214D-8032-C9FE695BA095}" type="presOf" srcId="{6C9B6C7F-93A1-4247-9F9F-49804E5E0078}" destId="{2BBE4162-B682-7E48-B1A9-DAC48D868C8A}" srcOrd="1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EF50B861-E6AA-BB48-A55D-9452088C4B2C}" type="presOf" srcId="{D5A05C86-281E-A34F-8AF9-891391385E40}" destId="{9D4AC214-28E7-334D-9733-879EE9CE477F}" srcOrd="1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0024FB65-7D91-1B4D-B13B-A905144358BD}" type="presOf" srcId="{B9CC2CCB-9EB5-FB41-ABD7-3A512E8C4664}" destId="{6124A3C5-2D7A-FA47-9298-3A58D64C226C}" srcOrd="1" destOrd="0" presId="urn:microsoft.com/office/officeart/2005/8/layout/process1"/>
    <dgm:cxn modelId="{9EA45167-3058-D04A-9556-7C4AA04EFE17}" type="presOf" srcId="{B9CC2CCB-9EB5-FB41-ABD7-3A512E8C4664}" destId="{0EE3F776-412F-EC47-B7A7-47FE6334E139}" srcOrd="0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B7814A4E-FD7E-DB42-93B6-3B1EE3B1BE00}" type="presOf" srcId="{ECA022FC-7684-AE4F-8628-562359A24CA8}" destId="{46C69B8E-9233-2E45-BF47-9C73665B7CF6}" srcOrd="0" destOrd="0" presId="urn:microsoft.com/office/officeart/2005/8/layout/process1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D8C66B81-2B08-814E-8E65-B5345644B961}" type="presOf" srcId="{B0514D02-CDE8-204D-A62A-CF5635E643B2}" destId="{96C256E1-779C-CC4D-80D2-4A2D0EAE62FF}" srcOrd="0" destOrd="0" presId="urn:microsoft.com/office/officeart/2005/8/layout/process1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C251AF89-E536-874F-96AF-44D6FC8D4775}" type="presOf" srcId="{6E93AC3B-EFAE-7145-91DF-001B465A76CD}" destId="{4E5AD1CF-67CF-C148-A22F-3A0058F6EC9D}" srcOrd="0" destOrd="0" presId="urn:microsoft.com/office/officeart/2005/8/layout/process1"/>
    <dgm:cxn modelId="{48461690-2529-B349-8037-2401E7011615}" type="presOf" srcId="{E98AD1CF-3A0D-4940-B52B-435C40635F99}" destId="{EBDBC82F-B9DC-CC42-9774-3E6CF3B8392A}" srcOrd="0" destOrd="0" presId="urn:microsoft.com/office/officeart/2005/8/layout/process1"/>
    <dgm:cxn modelId="{843F72A1-896F-074C-9085-E2F8D3F6AC59}" type="presOf" srcId="{6C9B6C7F-93A1-4247-9F9F-49804E5E0078}" destId="{685F39A9-B8A7-C540-8CD1-D16D93684B03}" srcOrd="0" destOrd="0" presId="urn:microsoft.com/office/officeart/2005/8/layout/process1"/>
    <dgm:cxn modelId="{76ADE8A8-7612-2C4F-8346-E1642D9F8FF0}" type="presOf" srcId="{ECA022FC-7684-AE4F-8628-562359A24CA8}" destId="{341C8D18-7C58-A04D-AB01-AC36BCF98D39}" srcOrd="1" destOrd="0" presId="urn:microsoft.com/office/officeart/2005/8/layout/process1"/>
    <dgm:cxn modelId="{4FEEF0AC-52CE-284B-B102-53352927298C}" type="presOf" srcId="{21CC687A-A26F-5145-B8AF-20CB0D0E9C5C}" destId="{5FE08ECE-1ED4-974A-8E3E-16F0612786DB}" srcOrd="0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13AE9BB7-8577-694A-B780-BA6A68213C0D}" type="presOf" srcId="{21CC687A-A26F-5145-B8AF-20CB0D0E9C5C}" destId="{1218A540-B2B5-7742-9AA6-C879211DF9E1}" srcOrd="1" destOrd="0" presId="urn:microsoft.com/office/officeart/2005/8/layout/process1"/>
    <dgm:cxn modelId="{976905BC-C6BC-634F-A796-0F067EF97C26}" type="presOf" srcId="{214EF1D5-9D67-2849-AC77-9EE557196F08}" destId="{5C4D6A12-3667-7440-8425-6018A0D296A4}" srcOrd="0" destOrd="0" presId="urn:microsoft.com/office/officeart/2005/8/layout/process1"/>
    <dgm:cxn modelId="{4614EBC4-D94F-6E41-B173-6981A830672B}" type="presOf" srcId="{35140C46-ED11-CD4A-8335-E80446FA439D}" destId="{970714DB-9438-1941-8EA8-04968797E8B3}" srcOrd="1" destOrd="0" presId="urn:microsoft.com/office/officeart/2005/8/layout/process1"/>
    <dgm:cxn modelId="{163599D4-43B8-7D44-BE2B-D205367C315C}" type="presOf" srcId="{7CFFF630-32C7-9C4F-ACEA-9C7121E03EF8}" destId="{62150D22-CCE0-1A40-8D68-2EA44A3A07BA}" srcOrd="0" destOrd="0" presId="urn:microsoft.com/office/officeart/2005/8/layout/process1"/>
    <dgm:cxn modelId="{B46F46DE-A0D0-D242-9BE7-3946D56CD436}" type="presOf" srcId="{35140C46-ED11-CD4A-8335-E80446FA439D}" destId="{83C8FAE0-D976-594E-A523-6B38CF664AC4}" srcOrd="0" destOrd="0" presId="urn:microsoft.com/office/officeart/2005/8/layout/process1"/>
    <dgm:cxn modelId="{75AF08E8-95A8-E247-8CE1-21E21E5ED5AE}" type="presOf" srcId="{D5A05C86-281E-A34F-8AF9-891391385E40}" destId="{9CE20573-0DC3-1E48-B2E2-EE1ADFA47404}" srcOrd="0" destOrd="0" presId="urn:microsoft.com/office/officeart/2005/8/layout/process1"/>
    <dgm:cxn modelId="{61704CEB-D881-4E47-8399-3404046CA5B7}" type="presOf" srcId="{48554020-685A-DC48-8CD0-63F7073CD3FA}" destId="{9686FB82-94CE-5044-8A3B-A651B7BB34F6}" srcOrd="0" destOrd="0" presId="urn:microsoft.com/office/officeart/2005/8/layout/process1"/>
    <dgm:cxn modelId="{47F37734-E899-8C45-BC96-BBCA0CD65ACB}" type="presParOf" srcId="{31705A36-1228-3145-AF83-B7D03D14AC2A}" destId="{62150D22-CCE0-1A40-8D68-2EA44A3A07BA}" srcOrd="0" destOrd="0" presId="urn:microsoft.com/office/officeart/2005/8/layout/process1"/>
    <dgm:cxn modelId="{4295CD9D-4F21-8441-85D9-20A1869F521A}" type="presParOf" srcId="{31705A36-1228-3145-AF83-B7D03D14AC2A}" destId="{5FE08ECE-1ED4-974A-8E3E-16F0612786DB}" srcOrd="1" destOrd="0" presId="urn:microsoft.com/office/officeart/2005/8/layout/process1"/>
    <dgm:cxn modelId="{8326342E-1264-4B4E-B79A-BC6EC9C13C03}" type="presParOf" srcId="{5FE08ECE-1ED4-974A-8E3E-16F0612786DB}" destId="{1218A540-B2B5-7742-9AA6-C879211DF9E1}" srcOrd="0" destOrd="0" presId="urn:microsoft.com/office/officeart/2005/8/layout/process1"/>
    <dgm:cxn modelId="{19D5622F-1A2E-184E-AE09-6BDCEFE2A1E3}" type="presParOf" srcId="{31705A36-1228-3145-AF83-B7D03D14AC2A}" destId="{96C256E1-779C-CC4D-80D2-4A2D0EAE62FF}" srcOrd="2" destOrd="0" presId="urn:microsoft.com/office/officeart/2005/8/layout/process1"/>
    <dgm:cxn modelId="{E081C345-A63D-9E4F-A793-7CA288D1E625}" type="presParOf" srcId="{31705A36-1228-3145-AF83-B7D03D14AC2A}" destId="{9CE20573-0DC3-1E48-B2E2-EE1ADFA47404}" srcOrd="3" destOrd="0" presId="urn:microsoft.com/office/officeart/2005/8/layout/process1"/>
    <dgm:cxn modelId="{2533B23E-6773-0947-84BA-E7E5820F0A48}" type="presParOf" srcId="{9CE20573-0DC3-1E48-B2E2-EE1ADFA47404}" destId="{9D4AC214-28E7-334D-9733-879EE9CE477F}" srcOrd="0" destOrd="0" presId="urn:microsoft.com/office/officeart/2005/8/layout/process1"/>
    <dgm:cxn modelId="{C1A8BD6A-C382-5B47-A31A-76C08BE345B9}" type="presParOf" srcId="{31705A36-1228-3145-AF83-B7D03D14AC2A}" destId="{23604E09-C470-E645-B1A8-93B1D17ABCEA}" srcOrd="4" destOrd="0" presId="urn:microsoft.com/office/officeart/2005/8/layout/process1"/>
    <dgm:cxn modelId="{5CDCF64F-1A49-A94A-BF95-EEF1D6602E00}" type="presParOf" srcId="{31705A36-1228-3145-AF83-B7D03D14AC2A}" destId="{685F39A9-B8A7-C540-8CD1-D16D93684B03}" srcOrd="5" destOrd="0" presId="urn:microsoft.com/office/officeart/2005/8/layout/process1"/>
    <dgm:cxn modelId="{858F0CCE-ED10-844A-BD2A-DCA33C7E56E0}" type="presParOf" srcId="{685F39A9-B8A7-C540-8CD1-D16D93684B03}" destId="{2BBE4162-B682-7E48-B1A9-DAC48D868C8A}" srcOrd="0" destOrd="0" presId="urn:microsoft.com/office/officeart/2005/8/layout/process1"/>
    <dgm:cxn modelId="{EE75E378-3F84-E44B-B08F-23FFDB840B91}" type="presParOf" srcId="{31705A36-1228-3145-AF83-B7D03D14AC2A}" destId="{EBDBC82F-B9DC-CC42-9774-3E6CF3B8392A}" srcOrd="6" destOrd="0" presId="urn:microsoft.com/office/officeart/2005/8/layout/process1"/>
    <dgm:cxn modelId="{9AD26545-6372-D54C-93AF-DD8410B200E2}" type="presParOf" srcId="{31705A36-1228-3145-AF83-B7D03D14AC2A}" destId="{83C8FAE0-D976-594E-A523-6B38CF664AC4}" srcOrd="7" destOrd="0" presId="urn:microsoft.com/office/officeart/2005/8/layout/process1"/>
    <dgm:cxn modelId="{3B4177AA-46D3-9240-8C53-7BD5357AC515}" type="presParOf" srcId="{83C8FAE0-D976-594E-A523-6B38CF664AC4}" destId="{970714DB-9438-1941-8EA8-04968797E8B3}" srcOrd="0" destOrd="0" presId="urn:microsoft.com/office/officeart/2005/8/layout/process1"/>
    <dgm:cxn modelId="{389F5AF1-D88F-6C4C-987E-8E3D80033188}" type="presParOf" srcId="{31705A36-1228-3145-AF83-B7D03D14AC2A}" destId="{4E5AD1CF-67CF-C148-A22F-3A0058F6EC9D}" srcOrd="8" destOrd="0" presId="urn:microsoft.com/office/officeart/2005/8/layout/process1"/>
    <dgm:cxn modelId="{BA97E1E6-DAC3-2A49-B22B-3B16ADD83E8A}" type="presParOf" srcId="{31705A36-1228-3145-AF83-B7D03D14AC2A}" destId="{0EE3F776-412F-EC47-B7A7-47FE6334E139}" srcOrd="9" destOrd="0" presId="urn:microsoft.com/office/officeart/2005/8/layout/process1"/>
    <dgm:cxn modelId="{4BB411FC-D9B4-8740-B810-982A929B3532}" type="presParOf" srcId="{0EE3F776-412F-EC47-B7A7-47FE6334E139}" destId="{6124A3C5-2D7A-FA47-9298-3A58D64C226C}" srcOrd="0" destOrd="0" presId="urn:microsoft.com/office/officeart/2005/8/layout/process1"/>
    <dgm:cxn modelId="{6D7DC520-ED4C-0441-8C52-17A06D14E3A7}" type="presParOf" srcId="{31705A36-1228-3145-AF83-B7D03D14AC2A}" destId="{5C4D6A12-3667-7440-8425-6018A0D296A4}" srcOrd="10" destOrd="0" presId="urn:microsoft.com/office/officeart/2005/8/layout/process1"/>
    <dgm:cxn modelId="{08BA31E3-316B-A148-8D47-2B829F319131}" type="presParOf" srcId="{31705A36-1228-3145-AF83-B7D03D14AC2A}" destId="{46C69B8E-9233-2E45-BF47-9C73665B7CF6}" srcOrd="11" destOrd="0" presId="urn:microsoft.com/office/officeart/2005/8/layout/process1"/>
    <dgm:cxn modelId="{F476E531-FBDE-E948-BE61-5C69A9370F4C}" type="presParOf" srcId="{46C69B8E-9233-2E45-BF47-9C73665B7CF6}" destId="{341C8D18-7C58-A04D-AB01-AC36BCF98D39}" srcOrd="0" destOrd="0" presId="urn:microsoft.com/office/officeart/2005/8/layout/process1"/>
    <dgm:cxn modelId="{851086B9-35B2-2546-A63E-B4CED743571D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6756427-9162-CD46-AFFC-666B7E16F72E}" type="doc">
      <dgm:prSet loTypeId="urn:microsoft.com/office/officeart/2005/8/layout/orgChart1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84AFDB4-674D-754F-900E-89FA22DFAB74}">
      <dgm:prSet phldrT="[Text]"/>
      <dgm:spPr/>
      <dgm:t>
        <a:bodyPr/>
        <a:lstStyle/>
        <a:p>
          <a:r>
            <a:rPr lang="et-EE" noProof="0" dirty="0"/>
            <a:t>Äritegevuse tulemuslikkuse juht </a:t>
          </a:r>
        </a:p>
      </dgm:t>
    </dgm:pt>
    <dgm:pt modelId="{E7068217-D478-C74E-A2CE-C36C11CF4139}" type="parTrans" cxnId="{0AAF623A-CB88-E941-9F5A-C2B08EFC9061}">
      <dgm:prSet/>
      <dgm:spPr/>
      <dgm:t>
        <a:bodyPr/>
        <a:lstStyle/>
        <a:p>
          <a:endParaRPr lang="et-EE" noProof="0" dirty="0"/>
        </a:p>
      </dgm:t>
    </dgm:pt>
    <dgm:pt modelId="{C6F8365C-5F85-1944-BC59-19234839E1DA}" type="sibTrans" cxnId="{0AAF623A-CB88-E941-9F5A-C2B08EFC9061}">
      <dgm:prSet/>
      <dgm:spPr/>
      <dgm:t>
        <a:bodyPr/>
        <a:lstStyle/>
        <a:p>
          <a:endParaRPr lang="et-EE" noProof="0" dirty="0"/>
        </a:p>
      </dgm:t>
    </dgm:pt>
    <dgm:pt modelId="{4D04B360-D98F-A544-AD04-C7C250BAB915}">
      <dgm:prSet phldrT="[Text]"/>
      <dgm:spPr/>
      <dgm:t>
        <a:bodyPr/>
        <a:lstStyle/>
        <a:p>
          <a:r>
            <a:rPr lang="et-EE" noProof="0" dirty="0"/>
            <a:t>Vanem logistika</a:t>
          </a:r>
        </a:p>
        <a:p>
          <a:r>
            <a:rPr lang="et-EE" noProof="0" dirty="0"/>
            <a:t> juht</a:t>
          </a:r>
        </a:p>
      </dgm:t>
    </dgm:pt>
    <dgm:pt modelId="{6722EE27-1234-B54D-BB1A-EF0C004EADD9}" type="parTrans" cxnId="{026A9CAE-105F-4A42-B567-EFC0E55E9175}">
      <dgm:prSet/>
      <dgm:spPr/>
      <dgm:t>
        <a:bodyPr/>
        <a:lstStyle/>
        <a:p>
          <a:endParaRPr lang="et-EE" noProof="0" dirty="0"/>
        </a:p>
      </dgm:t>
    </dgm:pt>
    <dgm:pt modelId="{39D0928F-E48D-5447-983E-5DDC82A95786}" type="sibTrans" cxnId="{026A9CAE-105F-4A42-B567-EFC0E55E9175}">
      <dgm:prSet/>
      <dgm:spPr/>
      <dgm:t>
        <a:bodyPr/>
        <a:lstStyle/>
        <a:p>
          <a:endParaRPr lang="et-EE" noProof="0" dirty="0"/>
        </a:p>
      </dgm:t>
    </dgm:pt>
    <dgm:pt modelId="{3C69D0ED-2494-CF4C-8BD7-D3318A8C460D}">
      <dgm:prSet phldrT="[Text]"/>
      <dgm:spPr/>
      <dgm:t>
        <a:bodyPr/>
        <a:lstStyle/>
        <a:p>
          <a:r>
            <a:rPr lang="et-EE" noProof="0" dirty="0"/>
            <a:t>Tehase juht*</a:t>
          </a:r>
        </a:p>
      </dgm:t>
    </dgm:pt>
    <dgm:pt modelId="{A504981A-A664-6941-B927-A5112FE5BE11}" type="parTrans" cxnId="{E4B5165F-D74B-E54C-9FE4-E3C311699342}">
      <dgm:prSet/>
      <dgm:spPr/>
      <dgm:t>
        <a:bodyPr/>
        <a:lstStyle/>
        <a:p>
          <a:endParaRPr lang="et-EE" noProof="0" dirty="0"/>
        </a:p>
      </dgm:t>
    </dgm:pt>
    <dgm:pt modelId="{014964A7-85BD-6743-B49C-765EE15D643D}" type="sibTrans" cxnId="{E4B5165F-D74B-E54C-9FE4-E3C311699342}">
      <dgm:prSet/>
      <dgm:spPr/>
      <dgm:t>
        <a:bodyPr/>
        <a:lstStyle/>
        <a:p>
          <a:endParaRPr lang="et-EE" noProof="0" dirty="0"/>
        </a:p>
      </dgm:t>
    </dgm:pt>
    <dgm:pt modelId="{035CF29A-8238-1E4C-BE77-E71B0F468578}" type="asst">
      <dgm:prSet/>
      <dgm:spPr/>
      <dgm:t>
        <a:bodyPr/>
        <a:lstStyle/>
        <a:p>
          <a:r>
            <a:rPr lang="et-EE" noProof="0" dirty="0"/>
            <a:t>Juhatuse liige (3)*,  Global </a:t>
          </a:r>
          <a:r>
            <a:rPr lang="et-EE" noProof="0" dirty="0" err="1"/>
            <a:t>Operations</a:t>
          </a:r>
          <a:r>
            <a:rPr lang="et-EE" noProof="0" dirty="0"/>
            <a:t> </a:t>
          </a:r>
          <a:r>
            <a:rPr lang="et-EE" noProof="0" dirty="0" err="1"/>
            <a:t>Director</a:t>
          </a:r>
          <a:endParaRPr lang="et-EE" noProof="0" dirty="0"/>
        </a:p>
      </dgm:t>
    </dgm:pt>
    <dgm:pt modelId="{9DF53DA7-8B86-4C44-BE3D-A0D3635B64CC}" type="parTrans" cxnId="{4B75C291-7C1F-2648-BE45-291B9187D526}">
      <dgm:prSet/>
      <dgm:spPr/>
      <dgm:t>
        <a:bodyPr/>
        <a:lstStyle/>
        <a:p>
          <a:endParaRPr lang="et-EE" noProof="0" dirty="0"/>
        </a:p>
      </dgm:t>
    </dgm:pt>
    <dgm:pt modelId="{FC3AD039-6E81-114C-A622-CCCF9739A543}" type="sibTrans" cxnId="{4B75C291-7C1F-2648-BE45-291B9187D526}">
      <dgm:prSet/>
      <dgm:spPr/>
      <dgm:t>
        <a:bodyPr/>
        <a:lstStyle/>
        <a:p>
          <a:endParaRPr lang="et-EE" noProof="0" dirty="0"/>
        </a:p>
      </dgm:t>
    </dgm:pt>
    <dgm:pt modelId="{F1BB7C0F-0D26-CA45-9A8C-8A0AC72E8942}">
      <dgm:prSet/>
      <dgm:spPr/>
      <dgm:t>
        <a:bodyPr/>
        <a:lstStyle/>
        <a:p>
          <a:r>
            <a:rPr lang="et-EE" noProof="0" dirty="0"/>
            <a:t>Tootmistöötajad</a:t>
          </a:r>
        </a:p>
      </dgm:t>
    </dgm:pt>
    <dgm:pt modelId="{407F2030-7414-4140-963D-05FF3E5751AF}" type="parTrans" cxnId="{25C9B6E9-3669-8048-BE32-09DA16EB3394}">
      <dgm:prSet/>
      <dgm:spPr/>
      <dgm:t>
        <a:bodyPr/>
        <a:lstStyle/>
        <a:p>
          <a:endParaRPr lang="et-EE" noProof="0" dirty="0"/>
        </a:p>
      </dgm:t>
    </dgm:pt>
    <dgm:pt modelId="{1669701E-66F0-5F4A-8C06-5D8783F82294}" type="sibTrans" cxnId="{25C9B6E9-3669-8048-BE32-09DA16EB3394}">
      <dgm:prSet/>
      <dgm:spPr/>
      <dgm:t>
        <a:bodyPr/>
        <a:lstStyle/>
        <a:p>
          <a:endParaRPr lang="et-EE" noProof="0" dirty="0"/>
        </a:p>
      </dgm:t>
    </dgm:pt>
    <dgm:pt modelId="{12B1E1C4-05D7-0547-B093-AAD9F1E4E00D}">
      <dgm:prSet/>
      <dgm:spPr/>
      <dgm:t>
        <a:bodyPr/>
        <a:lstStyle/>
        <a:p>
          <a:r>
            <a:rPr lang="et-EE" noProof="0" dirty="0"/>
            <a:t>Vanem tehniline nõustaja*</a:t>
          </a:r>
        </a:p>
      </dgm:t>
    </dgm:pt>
    <dgm:pt modelId="{3A10061E-04E7-CB46-AD5D-910823977445}" type="parTrans" cxnId="{A6424C0D-AFB4-FD44-A1B3-DD1412305225}">
      <dgm:prSet/>
      <dgm:spPr/>
      <dgm:t>
        <a:bodyPr/>
        <a:lstStyle/>
        <a:p>
          <a:endParaRPr lang="et-EE" noProof="0" dirty="0"/>
        </a:p>
      </dgm:t>
    </dgm:pt>
    <dgm:pt modelId="{11BF456D-7E18-4240-B850-324296205158}" type="sibTrans" cxnId="{A6424C0D-AFB4-FD44-A1B3-DD1412305225}">
      <dgm:prSet/>
      <dgm:spPr/>
      <dgm:t>
        <a:bodyPr/>
        <a:lstStyle/>
        <a:p>
          <a:endParaRPr lang="et-EE" noProof="0" dirty="0"/>
        </a:p>
      </dgm:t>
    </dgm:pt>
    <dgm:pt modelId="{CAA71AD5-219F-3548-909D-72790510841D}">
      <dgm:prSet/>
      <dgm:spPr/>
      <dgm:t>
        <a:bodyPr/>
        <a:lstStyle/>
        <a:p>
          <a:r>
            <a:rPr lang="et-EE" noProof="0" dirty="0"/>
            <a:t>Klienditeeninduse nõustaja</a:t>
          </a:r>
        </a:p>
      </dgm:t>
    </dgm:pt>
    <dgm:pt modelId="{C13D6026-45B7-664A-93AB-E00547721FFA}" type="parTrans" cxnId="{4EA365F0-4E8B-394A-BE2F-015A1C58825B}">
      <dgm:prSet/>
      <dgm:spPr/>
      <dgm:t>
        <a:bodyPr/>
        <a:lstStyle/>
        <a:p>
          <a:endParaRPr lang="et-EE" noProof="0" dirty="0"/>
        </a:p>
      </dgm:t>
    </dgm:pt>
    <dgm:pt modelId="{5C9CA582-5B2B-E448-B02E-BE39EF2851AD}" type="sibTrans" cxnId="{4EA365F0-4E8B-394A-BE2F-015A1C58825B}">
      <dgm:prSet/>
      <dgm:spPr/>
      <dgm:t>
        <a:bodyPr/>
        <a:lstStyle/>
        <a:p>
          <a:endParaRPr lang="et-EE" noProof="0" dirty="0"/>
        </a:p>
      </dgm:t>
    </dgm:pt>
    <dgm:pt modelId="{0C45C5BA-57A5-3647-BA16-B7F42245391E}">
      <dgm:prSet/>
      <dgm:spPr/>
      <dgm:t>
        <a:bodyPr/>
        <a:lstStyle/>
        <a:p>
          <a:r>
            <a:rPr lang="et-EE" noProof="0" dirty="0"/>
            <a:t>Labori kvaliteedi kontroller*</a:t>
          </a:r>
        </a:p>
      </dgm:t>
    </dgm:pt>
    <dgm:pt modelId="{54AED7D9-D606-2A42-867E-E6D71F821928}" type="parTrans" cxnId="{C302702E-BA14-D84D-BC0C-33522180EC36}">
      <dgm:prSet/>
      <dgm:spPr/>
      <dgm:t>
        <a:bodyPr/>
        <a:lstStyle/>
        <a:p>
          <a:endParaRPr lang="et-EE" noProof="0" dirty="0"/>
        </a:p>
      </dgm:t>
    </dgm:pt>
    <dgm:pt modelId="{823DCFDC-CF1D-5642-AC8C-F294C8ADE989}" type="sibTrans" cxnId="{C302702E-BA14-D84D-BC0C-33522180EC36}">
      <dgm:prSet/>
      <dgm:spPr/>
      <dgm:t>
        <a:bodyPr/>
        <a:lstStyle/>
        <a:p>
          <a:endParaRPr lang="et-EE" noProof="0" dirty="0"/>
        </a:p>
      </dgm:t>
    </dgm:pt>
    <dgm:pt modelId="{1FEC0470-13A6-394E-A2F0-752F548EF5CF}">
      <dgm:prSet/>
      <dgm:spPr/>
      <dgm:t>
        <a:bodyPr/>
        <a:lstStyle/>
        <a:p>
          <a:r>
            <a:rPr lang="et-EE" noProof="0" dirty="0"/>
            <a:t>Tootmise koordinaator*</a:t>
          </a:r>
        </a:p>
      </dgm:t>
    </dgm:pt>
    <dgm:pt modelId="{6801CF51-E236-7E41-9A84-46BB2F4C5480}" type="parTrans" cxnId="{0EF615D3-DB20-6D44-9BE5-7BC3F0DF85E4}">
      <dgm:prSet/>
      <dgm:spPr/>
      <dgm:t>
        <a:bodyPr/>
        <a:lstStyle/>
        <a:p>
          <a:endParaRPr lang="et-EE" noProof="0" dirty="0"/>
        </a:p>
      </dgm:t>
    </dgm:pt>
    <dgm:pt modelId="{3C7A2389-5718-AE47-830D-F2BB0CBBB591}" type="sibTrans" cxnId="{0EF615D3-DB20-6D44-9BE5-7BC3F0DF85E4}">
      <dgm:prSet/>
      <dgm:spPr/>
      <dgm:t>
        <a:bodyPr/>
        <a:lstStyle/>
        <a:p>
          <a:endParaRPr lang="et-EE" noProof="0" dirty="0"/>
        </a:p>
      </dgm:t>
    </dgm:pt>
    <dgm:pt modelId="{4993C335-C436-8E41-A4B3-BA7898B1C505}">
      <dgm:prSet/>
      <dgm:spPr/>
      <dgm:t>
        <a:bodyPr/>
        <a:lstStyle/>
        <a:p>
          <a:r>
            <a:rPr lang="et-EE" noProof="0" dirty="0"/>
            <a:t>Logistika koordinaator*</a:t>
          </a:r>
        </a:p>
      </dgm:t>
    </dgm:pt>
    <dgm:pt modelId="{91B3C64F-1381-DD40-9B89-B2F13FF872F9}" type="parTrans" cxnId="{C58ABE67-8084-A049-9046-77327C19A1ED}">
      <dgm:prSet/>
      <dgm:spPr/>
      <dgm:t>
        <a:bodyPr/>
        <a:lstStyle/>
        <a:p>
          <a:endParaRPr lang="et-EE" noProof="0" dirty="0"/>
        </a:p>
      </dgm:t>
    </dgm:pt>
    <dgm:pt modelId="{4B3D5E62-FA0A-9947-86CF-40A1E21ED487}" type="sibTrans" cxnId="{C58ABE67-8084-A049-9046-77327C19A1ED}">
      <dgm:prSet/>
      <dgm:spPr/>
      <dgm:t>
        <a:bodyPr/>
        <a:lstStyle/>
        <a:p>
          <a:endParaRPr lang="et-EE" noProof="0" dirty="0"/>
        </a:p>
      </dgm:t>
    </dgm:pt>
    <dgm:pt modelId="{1BD4CFE8-0E45-4549-9AA0-FE9085E8592E}">
      <dgm:prSet/>
      <dgm:spPr/>
      <dgm:t>
        <a:bodyPr/>
        <a:lstStyle/>
        <a:p>
          <a:r>
            <a:rPr lang="en-GB" dirty="0" err="1"/>
            <a:t>Ärikontroller</a:t>
          </a:r>
          <a:r>
            <a:rPr lang="en-GB" dirty="0"/>
            <a:t>, HR</a:t>
          </a:r>
          <a:r>
            <a:rPr lang="et-EE" noProof="0" dirty="0"/>
            <a:t>**</a:t>
          </a:r>
          <a:endParaRPr lang="en-GB" dirty="0"/>
        </a:p>
      </dgm:t>
    </dgm:pt>
    <dgm:pt modelId="{4C3DE440-39CB-3943-89C0-79C69D65D3DC}" type="parTrans" cxnId="{AA6BB697-E480-524F-9CC6-9FF1EF58CC7B}">
      <dgm:prSet/>
      <dgm:spPr/>
      <dgm:t>
        <a:bodyPr/>
        <a:lstStyle/>
        <a:p>
          <a:endParaRPr lang="en-GB"/>
        </a:p>
      </dgm:t>
    </dgm:pt>
    <dgm:pt modelId="{0DC22258-F3F8-AB4C-B70D-1FCEEEDB7EA9}" type="sibTrans" cxnId="{AA6BB697-E480-524F-9CC6-9FF1EF58CC7B}">
      <dgm:prSet/>
      <dgm:spPr/>
      <dgm:t>
        <a:bodyPr/>
        <a:lstStyle/>
        <a:p>
          <a:endParaRPr lang="en-GB"/>
        </a:p>
      </dgm:t>
    </dgm:pt>
    <dgm:pt modelId="{1616142C-43F4-9748-9D19-5AFB8ABC74E1}" type="pres">
      <dgm:prSet presAssocID="{06756427-9162-CD46-AFFC-666B7E16F72E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</dgm:pt>
    <dgm:pt modelId="{AD9B24AD-CC2C-8C43-A4AB-19AF17DC9B63}" type="pres">
      <dgm:prSet presAssocID="{035CF29A-8238-1E4C-BE77-E71B0F468578}" presName="hierRoot1" presStyleCnt="0">
        <dgm:presLayoutVars>
          <dgm:hierBranch/>
        </dgm:presLayoutVars>
      </dgm:prSet>
      <dgm:spPr/>
    </dgm:pt>
    <dgm:pt modelId="{9D609E80-66D7-3D4A-BE87-FD88ACE9748E}" type="pres">
      <dgm:prSet presAssocID="{035CF29A-8238-1E4C-BE77-E71B0F468578}" presName="rootComposite1" presStyleCnt="0"/>
      <dgm:spPr/>
    </dgm:pt>
    <dgm:pt modelId="{BC55F87F-8AD5-8C45-93DA-113B9EF8D7C1}" type="pres">
      <dgm:prSet presAssocID="{035CF29A-8238-1E4C-BE77-E71B0F468578}" presName="rootText1" presStyleLbl="node0" presStyleIdx="0" presStyleCnt="1">
        <dgm:presLayoutVars>
          <dgm:chPref val="3"/>
        </dgm:presLayoutVars>
      </dgm:prSet>
      <dgm:spPr/>
    </dgm:pt>
    <dgm:pt modelId="{2D6A34B2-B8C4-3148-9668-D44C2E7F6324}" type="pres">
      <dgm:prSet presAssocID="{035CF29A-8238-1E4C-BE77-E71B0F468578}" presName="rootConnector1" presStyleLbl="asst0" presStyleIdx="0" presStyleCnt="0"/>
      <dgm:spPr/>
    </dgm:pt>
    <dgm:pt modelId="{69C29C18-52A1-4848-BEDC-A4700DFE9E6B}" type="pres">
      <dgm:prSet presAssocID="{035CF29A-8238-1E4C-BE77-E71B0F468578}" presName="hierChild2" presStyleCnt="0"/>
      <dgm:spPr/>
    </dgm:pt>
    <dgm:pt modelId="{9861D3D3-4AAD-7341-B680-8FB63BA5813D}" type="pres">
      <dgm:prSet presAssocID="{E7068217-D478-C74E-A2CE-C36C11CF4139}" presName="Name35" presStyleLbl="parChTrans1D2" presStyleIdx="0" presStyleCnt="4"/>
      <dgm:spPr/>
    </dgm:pt>
    <dgm:pt modelId="{BDBA5B5C-6828-9043-9EC3-B70EC51A8D26}" type="pres">
      <dgm:prSet presAssocID="{084AFDB4-674D-754F-900E-89FA22DFAB74}" presName="hierRoot2" presStyleCnt="0">
        <dgm:presLayoutVars>
          <dgm:hierBranch val="init"/>
        </dgm:presLayoutVars>
      </dgm:prSet>
      <dgm:spPr/>
    </dgm:pt>
    <dgm:pt modelId="{6F1890F1-6C20-614C-884D-F39BAC56E29A}" type="pres">
      <dgm:prSet presAssocID="{084AFDB4-674D-754F-900E-89FA22DFAB74}" presName="rootComposite" presStyleCnt="0"/>
      <dgm:spPr/>
    </dgm:pt>
    <dgm:pt modelId="{25E869FB-BA44-604E-9DEA-799B205201D1}" type="pres">
      <dgm:prSet presAssocID="{084AFDB4-674D-754F-900E-89FA22DFAB74}" presName="rootText" presStyleLbl="node2" presStyleIdx="0" presStyleCnt="4">
        <dgm:presLayoutVars>
          <dgm:chPref val="3"/>
        </dgm:presLayoutVars>
      </dgm:prSet>
      <dgm:spPr/>
    </dgm:pt>
    <dgm:pt modelId="{D0C6E3A0-63A2-B541-A1E0-21B9779737CF}" type="pres">
      <dgm:prSet presAssocID="{084AFDB4-674D-754F-900E-89FA22DFAB74}" presName="rootConnector" presStyleLbl="node2" presStyleIdx="0" presStyleCnt="4"/>
      <dgm:spPr/>
    </dgm:pt>
    <dgm:pt modelId="{3F370601-148E-2749-9CF6-52AE09718ACE}" type="pres">
      <dgm:prSet presAssocID="{084AFDB4-674D-754F-900E-89FA22DFAB74}" presName="hierChild4" presStyleCnt="0"/>
      <dgm:spPr/>
    </dgm:pt>
    <dgm:pt modelId="{5CFD057D-C252-364E-8FDC-496EABFECB95}" type="pres">
      <dgm:prSet presAssocID="{084AFDB4-674D-754F-900E-89FA22DFAB74}" presName="hierChild5" presStyleCnt="0"/>
      <dgm:spPr/>
    </dgm:pt>
    <dgm:pt modelId="{4661FE0E-A51C-AE49-AA3F-614931B26C3B}" type="pres">
      <dgm:prSet presAssocID="{6722EE27-1234-B54D-BB1A-EF0C004EADD9}" presName="Name35" presStyleLbl="parChTrans1D2" presStyleIdx="1" presStyleCnt="4"/>
      <dgm:spPr/>
    </dgm:pt>
    <dgm:pt modelId="{62944C32-661C-9246-9F20-A3B7B00D0ECB}" type="pres">
      <dgm:prSet presAssocID="{4D04B360-D98F-A544-AD04-C7C250BAB915}" presName="hierRoot2" presStyleCnt="0">
        <dgm:presLayoutVars>
          <dgm:hierBranch val="init"/>
        </dgm:presLayoutVars>
      </dgm:prSet>
      <dgm:spPr/>
    </dgm:pt>
    <dgm:pt modelId="{9D22B4D5-56B4-F340-8174-CAB57098904F}" type="pres">
      <dgm:prSet presAssocID="{4D04B360-D98F-A544-AD04-C7C250BAB915}" presName="rootComposite" presStyleCnt="0"/>
      <dgm:spPr/>
    </dgm:pt>
    <dgm:pt modelId="{12BCA481-A080-A74B-9B53-89E2F48924EA}" type="pres">
      <dgm:prSet presAssocID="{4D04B360-D98F-A544-AD04-C7C250BAB915}" presName="rootText" presStyleLbl="node2" presStyleIdx="1" presStyleCnt="4">
        <dgm:presLayoutVars>
          <dgm:chPref val="3"/>
        </dgm:presLayoutVars>
      </dgm:prSet>
      <dgm:spPr/>
    </dgm:pt>
    <dgm:pt modelId="{145ED1BA-A679-B448-B955-A22F63C337A8}" type="pres">
      <dgm:prSet presAssocID="{4D04B360-D98F-A544-AD04-C7C250BAB915}" presName="rootConnector" presStyleLbl="node2" presStyleIdx="1" presStyleCnt="4"/>
      <dgm:spPr/>
    </dgm:pt>
    <dgm:pt modelId="{64FF76FC-2C92-EB4D-9510-92C67315BA20}" type="pres">
      <dgm:prSet presAssocID="{4D04B360-D98F-A544-AD04-C7C250BAB915}" presName="hierChild4" presStyleCnt="0"/>
      <dgm:spPr/>
    </dgm:pt>
    <dgm:pt modelId="{2ABD879C-D9FE-A143-A7E4-55C0362CBF3F}" type="pres">
      <dgm:prSet presAssocID="{4D04B360-D98F-A544-AD04-C7C250BAB915}" presName="hierChild5" presStyleCnt="0"/>
      <dgm:spPr/>
    </dgm:pt>
    <dgm:pt modelId="{CCFC1FEB-BE73-6846-AD9A-D36B1C832592}" type="pres">
      <dgm:prSet presAssocID="{A504981A-A664-6941-B927-A5112FE5BE11}" presName="Name35" presStyleLbl="parChTrans1D2" presStyleIdx="2" presStyleCnt="4"/>
      <dgm:spPr/>
    </dgm:pt>
    <dgm:pt modelId="{D531755C-2A3A-CF44-8EC2-84227B325363}" type="pres">
      <dgm:prSet presAssocID="{3C69D0ED-2494-CF4C-8BD7-D3318A8C460D}" presName="hierRoot2" presStyleCnt="0">
        <dgm:presLayoutVars>
          <dgm:hierBranch val="init"/>
        </dgm:presLayoutVars>
      </dgm:prSet>
      <dgm:spPr/>
    </dgm:pt>
    <dgm:pt modelId="{FEFA0AB6-E1FF-7147-A98C-84F7C1A41FEA}" type="pres">
      <dgm:prSet presAssocID="{3C69D0ED-2494-CF4C-8BD7-D3318A8C460D}" presName="rootComposite" presStyleCnt="0"/>
      <dgm:spPr/>
    </dgm:pt>
    <dgm:pt modelId="{3530B2BE-1E5D-324E-866B-C96097495A9E}" type="pres">
      <dgm:prSet presAssocID="{3C69D0ED-2494-CF4C-8BD7-D3318A8C460D}" presName="rootText" presStyleLbl="node2" presStyleIdx="2" presStyleCnt="4">
        <dgm:presLayoutVars>
          <dgm:chPref val="3"/>
        </dgm:presLayoutVars>
      </dgm:prSet>
      <dgm:spPr/>
    </dgm:pt>
    <dgm:pt modelId="{72230CEF-D04B-9B42-BA67-FF517F4E8B21}" type="pres">
      <dgm:prSet presAssocID="{3C69D0ED-2494-CF4C-8BD7-D3318A8C460D}" presName="rootConnector" presStyleLbl="node2" presStyleIdx="2" presStyleCnt="4"/>
      <dgm:spPr/>
    </dgm:pt>
    <dgm:pt modelId="{0E12BE77-274F-914B-B293-6363B08522E8}" type="pres">
      <dgm:prSet presAssocID="{3C69D0ED-2494-CF4C-8BD7-D3318A8C460D}" presName="hierChild4" presStyleCnt="0"/>
      <dgm:spPr/>
    </dgm:pt>
    <dgm:pt modelId="{B1EF2F19-7B45-D64B-B26E-EC3D5B26210A}" type="pres">
      <dgm:prSet presAssocID="{407F2030-7414-4140-963D-05FF3E5751AF}" presName="Name37" presStyleLbl="parChTrans1D3" presStyleIdx="0" presStyleCnt="6"/>
      <dgm:spPr/>
    </dgm:pt>
    <dgm:pt modelId="{A15D9402-F921-2F49-B148-F48CF2C893DA}" type="pres">
      <dgm:prSet presAssocID="{F1BB7C0F-0D26-CA45-9A8C-8A0AC72E8942}" presName="hierRoot2" presStyleCnt="0">
        <dgm:presLayoutVars>
          <dgm:hierBranch val="init"/>
        </dgm:presLayoutVars>
      </dgm:prSet>
      <dgm:spPr/>
    </dgm:pt>
    <dgm:pt modelId="{F9B21357-0DA3-A947-AC83-7FAA7F06463E}" type="pres">
      <dgm:prSet presAssocID="{F1BB7C0F-0D26-CA45-9A8C-8A0AC72E8942}" presName="rootComposite" presStyleCnt="0"/>
      <dgm:spPr/>
    </dgm:pt>
    <dgm:pt modelId="{62D0FD10-0D94-4B4C-9CA3-782BEA57F112}" type="pres">
      <dgm:prSet presAssocID="{F1BB7C0F-0D26-CA45-9A8C-8A0AC72E8942}" presName="rootText" presStyleLbl="node3" presStyleIdx="0" presStyleCnt="6">
        <dgm:presLayoutVars>
          <dgm:chPref val="3"/>
        </dgm:presLayoutVars>
      </dgm:prSet>
      <dgm:spPr/>
    </dgm:pt>
    <dgm:pt modelId="{83190741-DFAE-4F47-8604-93FF6EA74FB1}" type="pres">
      <dgm:prSet presAssocID="{F1BB7C0F-0D26-CA45-9A8C-8A0AC72E8942}" presName="rootConnector" presStyleLbl="node3" presStyleIdx="0" presStyleCnt="6"/>
      <dgm:spPr/>
    </dgm:pt>
    <dgm:pt modelId="{FE17D449-A187-7D43-9E1A-585B83B946A7}" type="pres">
      <dgm:prSet presAssocID="{F1BB7C0F-0D26-CA45-9A8C-8A0AC72E8942}" presName="hierChild4" presStyleCnt="0"/>
      <dgm:spPr/>
    </dgm:pt>
    <dgm:pt modelId="{0DD35461-D851-CB43-A1C0-DBBE305D6320}" type="pres">
      <dgm:prSet presAssocID="{F1BB7C0F-0D26-CA45-9A8C-8A0AC72E8942}" presName="hierChild5" presStyleCnt="0"/>
      <dgm:spPr/>
    </dgm:pt>
    <dgm:pt modelId="{2BD6282B-3C13-2C45-9DD0-2A97A8B2A76E}" type="pres">
      <dgm:prSet presAssocID="{54AED7D9-D606-2A42-867E-E6D71F821928}" presName="Name37" presStyleLbl="parChTrans1D3" presStyleIdx="1" presStyleCnt="6"/>
      <dgm:spPr/>
    </dgm:pt>
    <dgm:pt modelId="{7BAF9A8C-EE88-EA40-8B61-736E0D15AC78}" type="pres">
      <dgm:prSet presAssocID="{0C45C5BA-57A5-3647-BA16-B7F42245391E}" presName="hierRoot2" presStyleCnt="0">
        <dgm:presLayoutVars>
          <dgm:hierBranch val="init"/>
        </dgm:presLayoutVars>
      </dgm:prSet>
      <dgm:spPr/>
    </dgm:pt>
    <dgm:pt modelId="{8FE66486-7CB4-4845-833E-8AEE6A45D7B0}" type="pres">
      <dgm:prSet presAssocID="{0C45C5BA-57A5-3647-BA16-B7F42245391E}" presName="rootComposite" presStyleCnt="0"/>
      <dgm:spPr/>
    </dgm:pt>
    <dgm:pt modelId="{B66FA89F-E2A8-264F-91B9-1BB263C89F74}" type="pres">
      <dgm:prSet presAssocID="{0C45C5BA-57A5-3647-BA16-B7F42245391E}" presName="rootText" presStyleLbl="node3" presStyleIdx="1" presStyleCnt="6">
        <dgm:presLayoutVars>
          <dgm:chPref val="3"/>
        </dgm:presLayoutVars>
      </dgm:prSet>
      <dgm:spPr/>
    </dgm:pt>
    <dgm:pt modelId="{C48CB9FE-6487-2142-94C2-F70D19726412}" type="pres">
      <dgm:prSet presAssocID="{0C45C5BA-57A5-3647-BA16-B7F42245391E}" presName="rootConnector" presStyleLbl="node3" presStyleIdx="1" presStyleCnt="6"/>
      <dgm:spPr/>
    </dgm:pt>
    <dgm:pt modelId="{A6E49858-457B-7A40-ACF3-3B787AEF7D2A}" type="pres">
      <dgm:prSet presAssocID="{0C45C5BA-57A5-3647-BA16-B7F42245391E}" presName="hierChild4" presStyleCnt="0"/>
      <dgm:spPr/>
    </dgm:pt>
    <dgm:pt modelId="{AB30E05B-9FBF-164F-90F0-0F2D86188F1C}" type="pres">
      <dgm:prSet presAssocID="{0C45C5BA-57A5-3647-BA16-B7F42245391E}" presName="hierChild5" presStyleCnt="0"/>
      <dgm:spPr/>
    </dgm:pt>
    <dgm:pt modelId="{36866004-367D-8B4A-BA1B-C32CC747D6D3}" type="pres">
      <dgm:prSet presAssocID="{6801CF51-E236-7E41-9A84-46BB2F4C5480}" presName="Name37" presStyleLbl="parChTrans1D3" presStyleIdx="2" presStyleCnt="6"/>
      <dgm:spPr/>
    </dgm:pt>
    <dgm:pt modelId="{E0ED4328-A827-0E48-B64A-80E7EA3CE54A}" type="pres">
      <dgm:prSet presAssocID="{1FEC0470-13A6-394E-A2F0-752F548EF5CF}" presName="hierRoot2" presStyleCnt="0">
        <dgm:presLayoutVars>
          <dgm:hierBranch val="init"/>
        </dgm:presLayoutVars>
      </dgm:prSet>
      <dgm:spPr/>
    </dgm:pt>
    <dgm:pt modelId="{9CA84AB2-6C3F-494D-8272-2A8FD37933F5}" type="pres">
      <dgm:prSet presAssocID="{1FEC0470-13A6-394E-A2F0-752F548EF5CF}" presName="rootComposite" presStyleCnt="0"/>
      <dgm:spPr/>
    </dgm:pt>
    <dgm:pt modelId="{D51D88C3-A9A1-7C49-AE29-A1CDB9F024AB}" type="pres">
      <dgm:prSet presAssocID="{1FEC0470-13A6-394E-A2F0-752F548EF5CF}" presName="rootText" presStyleLbl="node3" presStyleIdx="2" presStyleCnt="6">
        <dgm:presLayoutVars>
          <dgm:chPref val="3"/>
        </dgm:presLayoutVars>
      </dgm:prSet>
      <dgm:spPr/>
    </dgm:pt>
    <dgm:pt modelId="{D3BCE5FB-4AB2-B748-AF31-929EF4F09382}" type="pres">
      <dgm:prSet presAssocID="{1FEC0470-13A6-394E-A2F0-752F548EF5CF}" presName="rootConnector" presStyleLbl="node3" presStyleIdx="2" presStyleCnt="6"/>
      <dgm:spPr/>
    </dgm:pt>
    <dgm:pt modelId="{802A442A-D47D-0A4E-990C-C87E722EC6C1}" type="pres">
      <dgm:prSet presAssocID="{1FEC0470-13A6-394E-A2F0-752F548EF5CF}" presName="hierChild4" presStyleCnt="0"/>
      <dgm:spPr/>
    </dgm:pt>
    <dgm:pt modelId="{41214F28-7AFA-F449-A162-867B1D5C6B68}" type="pres">
      <dgm:prSet presAssocID="{1FEC0470-13A6-394E-A2F0-752F548EF5CF}" presName="hierChild5" presStyleCnt="0"/>
      <dgm:spPr/>
    </dgm:pt>
    <dgm:pt modelId="{17DC4E35-3C9F-D647-BD06-79054E945DD6}" type="pres">
      <dgm:prSet presAssocID="{91B3C64F-1381-DD40-9B89-B2F13FF872F9}" presName="Name37" presStyleLbl="parChTrans1D3" presStyleIdx="3" presStyleCnt="6"/>
      <dgm:spPr/>
    </dgm:pt>
    <dgm:pt modelId="{E717B482-0BB7-8546-ACAB-C86FF116D39A}" type="pres">
      <dgm:prSet presAssocID="{4993C335-C436-8E41-A4B3-BA7898B1C505}" presName="hierRoot2" presStyleCnt="0">
        <dgm:presLayoutVars>
          <dgm:hierBranch val="init"/>
        </dgm:presLayoutVars>
      </dgm:prSet>
      <dgm:spPr/>
    </dgm:pt>
    <dgm:pt modelId="{8A868DC2-450B-FA4B-A07C-E821ADD5B09F}" type="pres">
      <dgm:prSet presAssocID="{4993C335-C436-8E41-A4B3-BA7898B1C505}" presName="rootComposite" presStyleCnt="0"/>
      <dgm:spPr/>
    </dgm:pt>
    <dgm:pt modelId="{792A14B4-FAEC-F44F-A94F-1EDB738B32B2}" type="pres">
      <dgm:prSet presAssocID="{4993C335-C436-8E41-A4B3-BA7898B1C505}" presName="rootText" presStyleLbl="node3" presStyleIdx="3" presStyleCnt="6">
        <dgm:presLayoutVars>
          <dgm:chPref val="3"/>
        </dgm:presLayoutVars>
      </dgm:prSet>
      <dgm:spPr/>
    </dgm:pt>
    <dgm:pt modelId="{78C49D2D-3BCE-0B47-BE57-8413EEFC733E}" type="pres">
      <dgm:prSet presAssocID="{4993C335-C436-8E41-A4B3-BA7898B1C505}" presName="rootConnector" presStyleLbl="node3" presStyleIdx="3" presStyleCnt="6"/>
      <dgm:spPr/>
    </dgm:pt>
    <dgm:pt modelId="{9226A551-86B6-F942-B247-F42EAED8B053}" type="pres">
      <dgm:prSet presAssocID="{4993C335-C436-8E41-A4B3-BA7898B1C505}" presName="hierChild4" presStyleCnt="0"/>
      <dgm:spPr/>
    </dgm:pt>
    <dgm:pt modelId="{44AD1F90-1DCB-E641-8DDD-AF1DCC5BDC94}" type="pres">
      <dgm:prSet presAssocID="{4993C335-C436-8E41-A4B3-BA7898B1C505}" presName="hierChild5" presStyleCnt="0"/>
      <dgm:spPr/>
    </dgm:pt>
    <dgm:pt modelId="{6A120E76-CC77-D64E-AAE0-32994ACB0D38}" type="pres">
      <dgm:prSet presAssocID="{3A10061E-04E7-CB46-AD5D-910823977445}" presName="Name37" presStyleLbl="parChTrans1D3" presStyleIdx="4" presStyleCnt="6"/>
      <dgm:spPr/>
    </dgm:pt>
    <dgm:pt modelId="{9A176AA0-76A1-FF44-88D6-1C388CEC6DAF}" type="pres">
      <dgm:prSet presAssocID="{12B1E1C4-05D7-0547-B093-AAD9F1E4E00D}" presName="hierRoot2" presStyleCnt="0">
        <dgm:presLayoutVars>
          <dgm:hierBranch val="init"/>
        </dgm:presLayoutVars>
      </dgm:prSet>
      <dgm:spPr/>
    </dgm:pt>
    <dgm:pt modelId="{B32AD88D-AD10-7644-A694-235DFB416CC2}" type="pres">
      <dgm:prSet presAssocID="{12B1E1C4-05D7-0547-B093-AAD9F1E4E00D}" presName="rootComposite" presStyleCnt="0"/>
      <dgm:spPr/>
    </dgm:pt>
    <dgm:pt modelId="{21D62DC5-E71D-6D4B-B2E9-B5CEB9251DDC}" type="pres">
      <dgm:prSet presAssocID="{12B1E1C4-05D7-0547-B093-AAD9F1E4E00D}" presName="rootText" presStyleLbl="node3" presStyleIdx="4" presStyleCnt="6">
        <dgm:presLayoutVars>
          <dgm:chPref val="3"/>
        </dgm:presLayoutVars>
      </dgm:prSet>
      <dgm:spPr/>
    </dgm:pt>
    <dgm:pt modelId="{A68E8D0D-FC0C-2B40-BF62-C5DAA4DD4680}" type="pres">
      <dgm:prSet presAssocID="{12B1E1C4-05D7-0547-B093-AAD9F1E4E00D}" presName="rootConnector" presStyleLbl="node3" presStyleIdx="4" presStyleCnt="6"/>
      <dgm:spPr/>
    </dgm:pt>
    <dgm:pt modelId="{E9442D0B-31BE-FC40-93C6-FB956F2D1CD2}" type="pres">
      <dgm:prSet presAssocID="{12B1E1C4-05D7-0547-B093-AAD9F1E4E00D}" presName="hierChild4" presStyleCnt="0"/>
      <dgm:spPr/>
    </dgm:pt>
    <dgm:pt modelId="{F35B840E-B828-904D-8B6C-FCBE883248AA}" type="pres">
      <dgm:prSet presAssocID="{12B1E1C4-05D7-0547-B093-AAD9F1E4E00D}" presName="hierChild5" presStyleCnt="0"/>
      <dgm:spPr/>
    </dgm:pt>
    <dgm:pt modelId="{740E0ACA-57D5-134E-AD53-D3878BDE2625}" type="pres">
      <dgm:prSet presAssocID="{C13D6026-45B7-664A-93AB-E00547721FFA}" presName="Name37" presStyleLbl="parChTrans1D3" presStyleIdx="5" presStyleCnt="6"/>
      <dgm:spPr/>
    </dgm:pt>
    <dgm:pt modelId="{D5E8E2DE-890D-A448-91EA-8E38FDACEAF9}" type="pres">
      <dgm:prSet presAssocID="{CAA71AD5-219F-3548-909D-72790510841D}" presName="hierRoot2" presStyleCnt="0">
        <dgm:presLayoutVars>
          <dgm:hierBranch val="init"/>
        </dgm:presLayoutVars>
      </dgm:prSet>
      <dgm:spPr/>
    </dgm:pt>
    <dgm:pt modelId="{44719A43-9AF0-9840-B2D9-032CD6F56E68}" type="pres">
      <dgm:prSet presAssocID="{CAA71AD5-219F-3548-909D-72790510841D}" presName="rootComposite" presStyleCnt="0"/>
      <dgm:spPr/>
    </dgm:pt>
    <dgm:pt modelId="{0CB6B620-E608-FE46-80B5-8F37002BBB9E}" type="pres">
      <dgm:prSet presAssocID="{CAA71AD5-219F-3548-909D-72790510841D}" presName="rootText" presStyleLbl="node3" presStyleIdx="5" presStyleCnt="6">
        <dgm:presLayoutVars>
          <dgm:chPref val="3"/>
        </dgm:presLayoutVars>
      </dgm:prSet>
      <dgm:spPr/>
    </dgm:pt>
    <dgm:pt modelId="{85F22BF0-9023-8D4A-AB56-F8BD98C8B1F0}" type="pres">
      <dgm:prSet presAssocID="{CAA71AD5-219F-3548-909D-72790510841D}" presName="rootConnector" presStyleLbl="node3" presStyleIdx="5" presStyleCnt="6"/>
      <dgm:spPr/>
    </dgm:pt>
    <dgm:pt modelId="{D19497E4-74D3-9C4B-BD4D-EC5D487FAACD}" type="pres">
      <dgm:prSet presAssocID="{CAA71AD5-219F-3548-909D-72790510841D}" presName="hierChild4" presStyleCnt="0"/>
      <dgm:spPr/>
    </dgm:pt>
    <dgm:pt modelId="{A32AC534-F14B-2A44-9C24-43B93174E361}" type="pres">
      <dgm:prSet presAssocID="{CAA71AD5-219F-3548-909D-72790510841D}" presName="hierChild5" presStyleCnt="0"/>
      <dgm:spPr/>
    </dgm:pt>
    <dgm:pt modelId="{F7F14CC6-828C-8045-97CF-97D1231A919E}" type="pres">
      <dgm:prSet presAssocID="{3C69D0ED-2494-CF4C-8BD7-D3318A8C460D}" presName="hierChild5" presStyleCnt="0"/>
      <dgm:spPr/>
    </dgm:pt>
    <dgm:pt modelId="{410CA0FC-004C-704B-8A1A-767B758AE8A7}" type="pres">
      <dgm:prSet presAssocID="{4C3DE440-39CB-3943-89C0-79C69D65D3DC}" presName="Name35" presStyleLbl="parChTrans1D2" presStyleIdx="3" presStyleCnt="4"/>
      <dgm:spPr/>
    </dgm:pt>
    <dgm:pt modelId="{0DBC0716-2473-6844-AB43-4C4F7E28510B}" type="pres">
      <dgm:prSet presAssocID="{1BD4CFE8-0E45-4549-9AA0-FE9085E8592E}" presName="hierRoot2" presStyleCnt="0">
        <dgm:presLayoutVars>
          <dgm:hierBranch val="init"/>
        </dgm:presLayoutVars>
      </dgm:prSet>
      <dgm:spPr/>
    </dgm:pt>
    <dgm:pt modelId="{7D57E6D5-08CE-7247-885A-18BA11E68462}" type="pres">
      <dgm:prSet presAssocID="{1BD4CFE8-0E45-4549-9AA0-FE9085E8592E}" presName="rootComposite" presStyleCnt="0"/>
      <dgm:spPr/>
    </dgm:pt>
    <dgm:pt modelId="{69EC4864-61AA-534A-AE85-077AA1B9B635}" type="pres">
      <dgm:prSet presAssocID="{1BD4CFE8-0E45-4549-9AA0-FE9085E8592E}" presName="rootText" presStyleLbl="node2" presStyleIdx="3" presStyleCnt="4">
        <dgm:presLayoutVars>
          <dgm:chPref val="3"/>
        </dgm:presLayoutVars>
      </dgm:prSet>
      <dgm:spPr/>
    </dgm:pt>
    <dgm:pt modelId="{62C48684-FCA6-AB49-B0BE-752EA53EA847}" type="pres">
      <dgm:prSet presAssocID="{1BD4CFE8-0E45-4549-9AA0-FE9085E8592E}" presName="rootConnector" presStyleLbl="node2" presStyleIdx="3" presStyleCnt="4"/>
      <dgm:spPr/>
    </dgm:pt>
    <dgm:pt modelId="{1C3E26E3-9C60-8D47-A839-8D7E9E2AB740}" type="pres">
      <dgm:prSet presAssocID="{1BD4CFE8-0E45-4549-9AA0-FE9085E8592E}" presName="hierChild4" presStyleCnt="0"/>
      <dgm:spPr/>
    </dgm:pt>
    <dgm:pt modelId="{48AA0D96-C3F4-864F-8EA7-DAD2165C4B9C}" type="pres">
      <dgm:prSet presAssocID="{1BD4CFE8-0E45-4549-9AA0-FE9085E8592E}" presName="hierChild5" presStyleCnt="0"/>
      <dgm:spPr/>
    </dgm:pt>
    <dgm:pt modelId="{65B91CC0-C216-4447-A376-CE51C23AECA3}" type="pres">
      <dgm:prSet presAssocID="{035CF29A-8238-1E4C-BE77-E71B0F468578}" presName="hierChild3" presStyleCnt="0"/>
      <dgm:spPr/>
    </dgm:pt>
  </dgm:ptLst>
  <dgm:cxnLst>
    <dgm:cxn modelId="{593EAA08-51FE-AC4E-9CCF-500612CCAAA8}" type="presOf" srcId="{4D04B360-D98F-A544-AD04-C7C250BAB915}" destId="{12BCA481-A080-A74B-9B53-89E2F48924EA}" srcOrd="0" destOrd="0" presId="urn:microsoft.com/office/officeart/2005/8/layout/orgChart1"/>
    <dgm:cxn modelId="{AFEFC60A-6029-B84C-8B1A-62A12CCF3128}" type="presOf" srcId="{4993C335-C436-8E41-A4B3-BA7898B1C505}" destId="{792A14B4-FAEC-F44F-A94F-1EDB738B32B2}" srcOrd="0" destOrd="0" presId="urn:microsoft.com/office/officeart/2005/8/layout/orgChart1"/>
    <dgm:cxn modelId="{A6424C0D-AFB4-FD44-A1B3-DD1412305225}" srcId="{3C69D0ED-2494-CF4C-8BD7-D3318A8C460D}" destId="{12B1E1C4-05D7-0547-B093-AAD9F1E4E00D}" srcOrd="4" destOrd="0" parTransId="{3A10061E-04E7-CB46-AD5D-910823977445}" sibTransId="{11BF456D-7E18-4240-B850-324296205158}"/>
    <dgm:cxn modelId="{75CAD40E-4208-0343-B2BE-7B46D58C690F}" type="presOf" srcId="{084AFDB4-674D-754F-900E-89FA22DFAB74}" destId="{25E869FB-BA44-604E-9DEA-799B205201D1}" srcOrd="0" destOrd="0" presId="urn:microsoft.com/office/officeart/2005/8/layout/orgChart1"/>
    <dgm:cxn modelId="{7AAC7D0F-9EA9-AA47-B1B0-0A24404A83B9}" type="presOf" srcId="{1BD4CFE8-0E45-4549-9AA0-FE9085E8592E}" destId="{69EC4864-61AA-534A-AE85-077AA1B9B635}" srcOrd="0" destOrd="0" presId="urn:microsoft.com/office/officeart/2005/8/layout/orgChart1"/>
    <dgm:cxn modelId="{16726918-AF1E-DA45-94F2-C8B3AB502C78}" type="presOf" srcId="{3A10061E-04E7-CB46-AD5D-910823977445}" destId="{6A120E76-CC77-D64E-AAE0-32994ACB0D38}" srcOrd="0" destOrd="0" presId="urn:microsoft.com/office/officeart/2005/8/layout/orgChart1"/>
    <dgm:cxn modelId="{11E7B826-4A42-B142-B821-2365837C5E96}" type="presOf" srcId="{F1BB7C0F-0D26-CA45-9A8C-8A0AC72E8942}" destId="{62D0FD10-0D94-4B4C-9CA3-782BEA57F112}" srcOrd="0" destOrd="0" presId="urn:microsoft.com/office/officeart/2005/8/layout/orgChart1"/>
    <dgm:cxn modelId="{0433212D-4E56-1A41-B76A-9E5079C6BF96}" type="presOf" srcId="{12B1E1C4-05D7-0547-B093-AAD9F1E4E00D}" destId="{A68E8D0D-FC0C-2B40-BF62-C5DAA4DD4680}" srcOrd="1" destOrd="0" presId="urn:microsoft.com/office/officeart/2005/8/layout/orgChart1"/>
    <dgm:cxn modelId="{C302702E-BA14-D84D-BC0C-33522180EC36}" srcId="{3C69D0ED-2494-CF4C-8BD7-D3318A8C460D}" destId="{0C45C5BA-57A5-3647-BA16-B7F42245391E}" srcOrd="1" destOrd="0" parTransId="{54AED7D9-D606-2A42-867E-E6D71F821928}" sibTransId="{823DCFDC-CF1D-5642-AC8C-F294C8ADE989}"/>
    <dgm:cxn modelId="{28165936-DE54-8C48-BFC3-D2CF5DEC09F8}" type="presOf" srcId="{035CF29A-8238-1E4C-BE77-E71B0F468578}" destId="{2D6A34B2-B8C4-3148-9668-D44C2E7F6324}" srcOrd="1" destOrd="0" presId="urn:microsoft.com/office/officeart/2005/8/layout/orgChart1"/>
    <dgm:cxn modelId="{0AAF623A-CB88-E941-9F5A-C2B08EFC9061}" srcId="{035CF29A-8238-1E4C-BE77-E71B0F468578}" destId="{084AFDB4-674D-754F-900E-89FA22DFAB74}" srcOrd="0" destOrd="0" parTransId="{E7068217-D478-C74E-A2CE-C36C11CF4139}" sibTransId="{C6F8365C-5F85-1944-BC59-19234839E1DA}"/>
    <dgm:cxn modelId="{2C44C23C-E467-0B43-B839-25EF3281B2BF}" type="presOf" srcId="{91B3C64F-1381-DD40-9B89-B2F13FF872F9}" destId="{17DC4E35-3C9F-D647-BD06-79054E945DD6}" srcOrd="0" destOrd="0" presId="urn:microsoft.com/office/officeart/2005/8/layout/orgChart1"/>
    <dgm:cxn modelId="{E4B5165F-D74B-E54C-9FE4-E3C311699342}" srcId="{035CF29A-8238-1E4C-BE77-E71B0F468578}" destId="{3C69D0ED-2494-CF4C-8BD7-D3318A8C460D}" srcOrd="2" destOrd="0" parTransId="{A504981A-A664-6941-B927-A5112FE5BE11}" sibTransId="{014964A7-85BD-6743-B49C-765EE15D643D}"/>
    <dgm:cxn modelId="{9B01CC5F-A7AB-2B47-88BA-F022E42B46CB}" type="presOf" srcId="{1FEC0470-13A6-394E-A2F0-752F548EF5CF}" destId="{D51D88C3-A9A1-7C49-AE29-A1CDB9F024AB}" srcOrd="0" destOrd="0" presId="urn:microsoft.com/office/officeart/2005/8/layout/orgChart1"/>
    <dgm:cxn modelId="{40855A45-F012-2343-91B4-0AD6C00925D2}" type="presOf" srcId="{54AED7D9-D606-2A42-867E-E6D71F821928}" destId="{2BD6282B-3C13-2C45-9DD0-2A97A8B2A76E}" srcOrd="0" destOrd="0" presId="urn:microsoft.com/office/officeart/2005/8/layout/orgChart1"/>
    <dgm:cxn modelId="{DCC31666-F026-4242-8840-19B92034A2CD}" type="presOf" srcId="{F1BB7C0F-0D26-CA45-9A8C-8A0AC72E8942}" destId="{83190741-DFAE-4F47-8604-93FF6EA74FB1}" srcOrd="1" destOrd="0" presId="urn:microsoft.com/office/officeart/2005/8/layout/orgChart1"/>
    <dgm:cxn modelId="{C58ABE67-8084-A049-9046-77327C19A1ED}" srcId="{3C69D0ED-2494-CF4C-8BD7-D3318A8C460D}" destId="{4993C335-C436-8E41-A4B3-BA7898B1C505}" srcOrd="3" destOrd="0" parTransId="{91B3C64F-1381-DD40-9B89-B2F13FF872F9}" sibTransId="{4B3D5E62-FA0A-9947-86CF-40A1E21ED487}"/>
    <dgm:cxn modelId="{10451268-0CF5-6C43-BA74-8D8EC67A696A}" type="presOf" srcId="{035CF29A-8238-1E4C-BE77-E71B0F468578}" destId="{BC55F87F-8AD5-8C45-93DA-113B9EF8D7C1}" srcOrd="0" destOrd="0" presId="urn:microsoft.com/office/officeart/2005/8/layout/orgChart1"/>
    <dgm:cxn modelId="{4EF2C76D-3DE2-624E-B4DC-5CE00DF292C3}" type="presOf" srcId="{6722EE27-1234-B54D-BB1A-EF0C004EADD9}" destId="{4661FE0E-A51C-AE49-AA3F-614931B26C3B}" srcOrd="0" destOrd="0" presId="urn:microsoft.com/office/officeart/2005/8/layout/orgChart1"/>
    <dgm:cxn modelId="{7706E370-2C50-E843-8B25-407833C84A1B}" type="presOf" srcId="{A504981A-A664-6941-B927-A5112FE5BE11}" destId="{CCFC1FEB-BE73-6846-AD9A-D36B1C832592}" srcOrd="0" destOrd="0" presId="urn:microsoft.com/office/officeart/2005/8/layout/orgChart1"/>
    <dgm:cxn modelId="{01911372-767A-E44E-A1B3-CA6B0D302E3B}" type="presOf" srcId="{C13D6026-45B7-664A-93AB-E00547721FFA}" destId="{740E0ACA-57D5-134E-AD53-D3878BDE2625}" srcOrd="0" destOrd="0" presId="urn:microsoft.com/office/officeart/2005/8/layout/orgChart1"/>
    <dgm:cxn modelId="{4CEF3852-9155-E34D-839D-DEDACA848587}" type="presOf" srcId="{3C69D0ED-2494-CF4C-8BD7-D3318A8C460D}" destId="{72230CEF-D04B-9B42-BA67-FF517F4E8B21}" srcOrd="1" destOrd="0" presId="urn:microsoft.com/office/officeart/2005/8/layout/orgChart1"/>
    <dgm:cxn modelId="{97F4CE52-5851-CB44-83C1-4701BFEB72C5}" type="presOf" srcId="{1FEC0470-13A6-394E-A2F0-752F548EF5CF}" destId="{D3BCE5FB-4AB2-B748-AF31-929EF4F09382}" srcOrd="1" destOrd="0" presId="urn:microsoft.com/office/officeart/2005/8/layout/orgChart1"/>
    <dgm:cxn modelId="{56D80353-01CA-2944-88BA-A7D355AA3281}" type="presOf" srcId="{06756427-9162-CD46-AFFC-666B7E16F72E}" destId="{1616142C-43F4-9748-9D19-5AFB8ABC74E1}" srcOrd="0" destOrd="0" presId="urn:microsoft.com/office/officeart/2005/8/layout/orgChart1"/>
    <dgm:cxn modelId="{F005D777-40D7-2149-84B2-D0EB4240ADA5}" type="presOf" srcId="{1BD4CFE8-0E45-4549-9AA0-FE9085E8592E}" destId="{62C48684-FCA6-AB49-B0BE-752EA53EA847}" srcOrd="1" destOrd="0" presId="urn:microsoft.com/office/officeart/2005/8/layout/orgChart1"/>
    <dgm:cxn modelId="{DC292482-8B3A-7840-B38B-FFA8CE168C42}" type="presOf" srcId="{CAA71AD5-219F-3548-909D-72790510841D}" destId="{85F22BF0-9023-8D4A-AB56-F8BD98C8B1F0}" srcOrd="1" destOrd="0" presId="urn:microsoft.com/office/officeart/2005/8/layout/orgChart1"/>
    <dgm:cxn modelId="{4B75C291-7C1F-2648-BE45-291B9187D526}" srcId="{06756427-9162-CD46-AFFC-666B7E16F72E}" destId="{035CF29A-8238-1E4C-BE77-E71B0F468578}" srcOrd="0" destOrd="0" parTransId="{9DF53DA7-8B86-4C44-BE3D-A0D3635B64CC}" sibTransId="{FC3AD039-6E81-114C-A622-CCCF9739A543}"/>
    <dgm:cxn modelId="{AA6BB697-E480-524F-9CC6-9FF1EF58CC7B}" srcId="{035CF29A-8238-1E4C-BE77-E71B0F468578}" destId="{1BD4CFE8-0E45-4549-9AA0-FE9085E8592E}" srcOrd="3" destOrd="0" parTransId="{4C3DE440-39CB-3943-89C0-79C69D65D3DC}" sibTransId="{0DC22258-F3F8-AB4C-B70D-1FCEEEDB7EA9}"/>
    <dgm:cxn modelId="{DD23039B-C2DF-1044-88AE-4287832664FE}" type="presOf" srcId="{CAA71AD5-219F-3548-909D-72790510841D}" destId="{0CB6B620-E608-FE46-80B5-8F37002BBB9E}" srcOrd="0" destOrd="0" presId="urn:microsoft.com/office/officeart/2005/8/layout/orgChart1"/>
    <dgm:cxn modelId="{01EA989C-E12F-D54B-8736-B2D0FE2B115C}" type="presOf" srcId="{6801CF51-E236-7E41-9A84-46BB2F4C5480}" destId="{36866004-367D-8B4A-BA1B-C32CC747D6D3}" srcOrd="0" destOrd="0" presId="urn:microsoft.com/office/officeart/2005/8/layout/orgChart1"/>
    <dgm:cxn modelId="{026A9CAE-105F-4A42-B567-EFC0E55E9175}" srcId="{035CF29A-8238-1E4C-BE77-E71B0F468578}" destId="{4D04B360-D98F-A544-AD04-C7C250BAB915}" srcOrd="1" destOrd="0" parTransId="{6722EE27-1234-B54D-BB1A-EF0C004EADD9}" sibTransId="{39D0928F-E48D-5447-983E-5DDC82A95786}"/>
    <dgm:cxn modelId="{80FBEAB8-2ECB-AF4A-9C36-C17909C7A841}" type="presOf" srcId="{E7068217-D478-C74E-A2CE-C36C11CF4139}" destId="{9861D3D3-4AAD-7341-B680-8FB63BA5813D}" srcOrd="0" destOrd="0" presId="urn:microsoft.com/office/officeart/2005/8/layout/orgChart1"/>
    <dgm:cxn modelId="{44CA6ECB-60F8-354F-980D-545BE449908B}" type="presOf" srcId="{4D04B360-D98F-A544-AD04-C7C250BAB915}" destId="{145ED1BA-A679-B448-B955-A22F63C337A8}" srcOrd="1" destOrd="0" presId="urn:microsoft.com/office/officeart/2005/8/layout/orgChart1"/>
    <dgm:cxn modelId="{E64220CC-25CB-3E46-8FA6-D47AED17E411}" type="presOf" srcId="{4993C335-C436-8E41-A4B3-BA7898B1C505}" destId="{78C49D2D-3BCE-0B47-BE57-8413EEFC733E}" srcOrd="1" destOrd="0" presId="urn:microsoft.com/office/officeart/2005/8/layout/orgChart1"/>
    <dgm:cxn modelId="{0EF615D3-DB20-6D44-9BE5-7BC3F0DF85E4}" srcId="{3C69D0ED-2494-CF4C-8BD7-D3318A8C460D}" destId="{1FEC0470-13A6-394E-A2F0-752F548EF5CF}" srcOrd="2" destOrd="0" parTransId="{6801CF51-E236-7E41-9A84-46BB2F4C5480}" sibTransId="{3C7A2389-5718-AE47-830D-F2BB0CBBB591}"/>
    <dgm:cxn modelId="{71A4A9DB-CA79-CB4D-94DF-C0E31A0842E4}" type="presOf" srcId="{0C45C5BA-57A5-3647-BA16-B7F42245391E}" destId="{C48CB9FE-6487-2142-94C2-F70D19726412}" srcOrd="1" destOrd="0" presId="urn:microsoft.com/office/officeart/2005/8/layout/orgChart1"/>
    <dgm:cxn modelId="{5CFC73E0-3307-9043-934C-A1E9B2FE0926}" type="presOf" srcId="{4C3DE440-39CB-3943-89C0-79C69D65D3DC}" destId="{410CA0FC-004C-704B-8A1A-767B758AE8A7}" srcOrd="0" destOrd="0" presId="urn:microsoft.com/office/officeart/2005/8/layout/orgChart1"/>
    <dgm:cxn modelId="{071E66E4-2743-F440-AB4C-5D86724A540F}" type="presOf" srcId="{084AFDB4-674D-754F-900E-89FA22DFAB74}" destId="{D0C6E3A0-63A2-B541-A1E0-21B9779737CF}" srcOrd="1" destOrd="0" presId="urn:microsoft.com/office/officeart/2005/8/layout/orgChart1"/>
    <dgm:cxn modelId="{A6B00DE5-9CB8-AD4D-B78C-0A2A4F88E7A3}" type="presOf" srcId="{3C69D0ED-2494-CF4C-8BD7-D3318A8C460D}" destId="{3530B2BE-1E5D-324E-866B-C96097495A9E}" srcOrd="0" destOrd="0" presId="urn:microsoft.com/office/officeart/2005/8/layout/orgChart1"/>
    <dgm:cxn modelId="{25C9B6E9-3669-8048-BE32-09DA16EB3394}" srcId="{3C69D0ED-2494-CF4C-8BD7-D3318A8C460D}" destId="{F1BB7C0F-0D26-CA45-9A8C-8A0AC72E8942}" srcOrd="0" destOrd="0" parTransId="{407F2030-7414-4140-963D-05FF3E5751AF}" sibTransId="{1669701E-66F0-5F4A-8C06-5D8783F82294}"/>
    <dgm:cxn modelId="{38C7D6ED-E4B7-D549-8CBC-16BC410402C9}" type="presOf" srcId="{0C45C5BA-57A5-3647-BA16-B7F42245391E}" destId="{B66FA89F-E2A8-264F-91B9-1BB263C89F74}" srcOrd="0" destOrd="0" presId="urn:microsoft.com/office/officeart/2005/8/layout/orgChart1"/>
    <dgm:cxn modelId="{4EA365F0-4E8B-394A-BE2F-015A1C58825B}" srcId="{3C69D0ED-2494-CF4C-8BD7-D3318A8C460D}" destId="{CAA71AD5-219F-3548-909D-72790510841D}" srcOrd="5" destOrd="0" parTransId="{C13D6026-45B7-664A-93AB-E00547721FFA}" sibTransId="{5C9CA582-5B2B-E448-B02E-BE39EF2851AD}"/>
    <dgm:cxn modelId="{8BD72DF1-668B-9741-9F0E-9A8ABD04EBBA}" type="presOf" srcId="{12B1E1C4-05D7-0547-B093-AAD9F1E4E00D}" destId="{21D62DC5-E71D-6D4B-B2E9-B5CEB9251DDC}" srcOrd="0" destOrd="0" presId="urn:microsoft.com/office/officeart/2005/8/layout/orgChart1"/>
    <dgm:cxn modelId="{6D0885FF-A2E9-2D43-BAFA-EA7CE3E171B5}" type="presOf" srcId="{407F2030-7414-4140-963D-05FF3E5751AF}" destId="{B1EF2F19-7B45-D64B-B26E-EC3D5B26210A}" srcOrd="0" destOrd="0" presId="urn:microsoft.com/office/officeart/2005/8/layout/orgChart1"/>
    <dgm:cxn modelId="{F628C967-8C82-A14C-A105-02C6123D91C3}" type="presParOf" srcId="{1616142C-43F4-9748-9D19-5AFB8ABC74E1}" destId="{AD9B24AD-CC2C-8C43-A4AB-19AF17DC9B63}" srcOrd="0" destOrd="0" presId="urn:microsoft.com/office/officeart/2005/8/layout/orgChart1"/>
    <dgm:cxn modelId="{8251ED0C-0D25-C24B-94F8-1B7FD92BA7E8}" type="presParOf" srcId="{AD9B24AD-CC2C-8C43-A4AB-19AF17DC9B63}" destId="{9D609E80-66D7-3D4A-BE87-FD88ACE9748E}" srcOrd="0" destOrd="0" presId="urn:microsoft.com/office/officeart/2005/8/layout/orgChart1"/>
    <dgm:cxn modelId="{5F993E78-C050-3045-A1E3-4156999915D9}" type="presParOf" srcId="{9D609E80-66D7-3D4A-BE87-FD88ACE9748E}" destId="{BC55F87F-8AD5-8C45-93DA-113B9EF8D7C1}" srcOrd="0" destOrd="0" presId="urn:microsoft.com/office/officeart/2005/8/layout/orgChart1"/>
    <dgm:cxn modelId="{B5813B80-B711-0347-9099-218DBF068075}" type="presParOf" srcId="{9D609E80-66D7-3D4A-BE87-FD88ACE9748E}" destId="{2D6A34B2-B8C4-3148-9668-D44C2E7F6324}" srcOrd="1" destOrd="0" presId="urn:microsoft.com/office/officeart/2005/8/layout/orgChart1"/>
    <dgm:cxn modelId="{73567989-A912-1D45-8973-A81A16313A74}" type="presParOf" srcId="{AD9B24AD-CC2C-8C43-A4AB-19AF17DC9B63}" destId="{69C29C18-52A1-4848-BEDC-A4700DFE9E6B}" srcOrd="1" destOrd="0" presId="urn:microsoft.com/office/officeart/2005/8/layout/orgChart1"/>
    <dgm:cxn modelId="{B40E313A-9C1A-E14B-A4A7-7E7E46E626BE}" type="presParOf" srcId="{69C29C18-52A1-4848-BEDC-A4700DFE9E6B}" destId="{9861D3D3-4AAD-7341-B680-8FB63BA5813D}" srcOrd="0" destOrd="0" presId="urn:microsoft.com/office/officeart/2005/8/layout/orgChart1"/>
    <dgm:cxn modelId="{9A773D8F-F40F-134A-9DD9-377BE107A143}" type="presParOf" srcId="{69C29C18-52A1-4848-BEDC-A4700DFE9E6B}" destId="{BDBA5B5C-6828-9043-9EC3-B70EC51A8D26}" srcOrd="1" destOrd="0" presId="urn:microsoft.com/office/officeart/2005/8/layout/orgChart1"/>
    <dgm:cxn modelId="{4CBFA1A0-AA1A-9B4A-A597-A356BD0EBC08}" type="presParOf" srcId="{BDBA5B5C-6828-9043-9EC3-B70EC51A8D26}" destId="{6F1890F1-6C20-614C-884D-F39BAC56E29A}" srcOrd="0" destOrd="0" presId="urn:microsoft.com/office/officeart/2005/8/layout/orgChart1"/>
    <dgm:cxn modelId="{C78FE8F3-5B4D-434E-9A2C-FE08ACC5BB6C}" type="presParOf" srcId="{6F1890F1-6C20-614C-884D-F39BAC56E29A}" destId="{25E869FB-BA44-604E-9DEA-799B205201D1}" srcOrd="0" destOrd="0" presId="urn:microsoft.com/office/officeart/2005/8/layout/orgChart1"/>
    <dgm:cxn modelId="{997005F8-68AE-6749-91B5-7159359761F6}" type="presParOf" srcId="{6F1890F1-6C20-614C-884D-F39BAC56E29A}" destId="{D0C6E3A0-63A2-B541-A1E0-21B9779737CF}" srcOrd="1" destOrd="0" presId="urn:microsoft.com/office/officeart/2005/8/layout/orgChart1"/>
    <dgm:cxn modelId="{F0E826C5-B534-6146-9AC0-9E1176BDEE70}" type="presParOf" srcId="{BDBA5B5C-6828-9043-9EC3-B70EC51A8D26}" destId="{3F370601-148E-2749-9CF6-52AE09718ACE}" srcOrd="1" destOrd="0" presId="urn:microsoft.com/office/officeart/2005/8/layout/orgChart1"/>
    <dgm:cxn modelId="{C7F9852D-1926-134D-ABCA-DBB1E46517D2}" type="presParOf" srcId="{BDBA5B5C-6828-9043-9EC3-B70EC51A8D26}" destId="{5CFD057D-C252-364E-8FDC-496EABFECB95}" srcOrd="2" destOrd="0" presId="urn:microsoft.com/office/officeart/2005/8/layout/orgChart1"/>
    <dgm:cxn modelId="{54344F93-EBD9-2F4A-AEAE-B62A7F3BD480}" type="presParOf" srcId="{69C29C18-52A1-4848-BEDC-A4700DFE9E6B}" destId="{4661FE0E-A51C-AE49-AA3F-614931B26C3B}" srcOrd="2" destOrd="0" presId="urn:microsoft.com/office/officeart/2005/8/layout/orgChart1"/>
    <dgm:cxn modelId="{4AEBFB7B-623D-8145-BF7E-4A1F97404E61}" type="presParOf" srcId="{69C29C18-52A1-4848-BEDC-A4700DFE9E6B}" destId="{62944C32-661C-9246-9F20-A3B7B00D0ECB}" srcOrd="3" destOrd="0" presId="urn:microsoft.com/office/officeart/2005/8/layout/orgChart1"/>
    <dgm:cxn modelId="{BB937514-70DA-9E4D-846E-888BCFE32206}" type="presParOf" srcId="{62944C32-661C-9246-9F20-A3B7B00D0ECB}" destId="{9D22B4D5-56B4-F340-8174-CAB57098904F}" srcOrd="0" destOrd="0" presId="urn:microsoft.com/office/officeart/2005/8/layout/orgChart1"/>
    <dgm:cxn modelId="{E1BD7FF4-9B91-8049-9F7D-2E9D0EAC9851}" type="presParOf" srcId="{9D22B4D5-56B4-F340-8174-CAB57098904F}" destId="{12BCA481-A080-A74B-9B53-89E2F48924EA}" srcOrd="0" destOrd="0" presId="urn:microsoft.com/office/officeart/2005/8/layout/orgChart1"/>
    <dgm:cxn modelId="{13A764B2-3B9D-6A4D-AF82-6AF3D15C8840}" type="presParOf" srcId="{9D22B4D5-56B4-F340-8174-CAB57098904F}" destId="{145ED1BA-A679-B448-B955-A22F63C337A8}" srcOrd="1" destOrd="0" presId="urn:microsoft.com/office/officeart/2005/8/layout/orgChart1"/>
    <dgm:cxn modelId="{5EEC2AED-83C3-0141-A8EB-08FC568AACF7}" type="presParOf" srcId="{62944C32-661C-9246-9F20-A3B7B00D0ECB}" destId="{64FF76FC-2C92-EB4D-9510-92C67315BA20}" srcOrd="1" destOrd="0" presId="urn:microsoft.com/office/officeart/2005/8/layout/orgChart1"/>
    <dgm:cxn modelId="{926968EC-63F9-7A47-938F-A43DC16162EE}" type="presParOf" srcId="{62944C32-661C-9246-9F20-A3B7B00D0ECB}" destId="{2ABD879C-D9FE-A143-A7E4-55C0362CBF3F}" srcOrd="2" destOrd="0" presId="urn:microsoft.com/office/officeart/2005/8/layout/orgChart1"/>
    <dgm:cxn modelId="{13C947FF-439B-0A48-8AF4-968C2258601B}" type="presParOf" srcId="{69C29C18-52A1-4848-BEDC-A4700DFE9E6B}" destId="{CCFC1FEB-BE73-6846-AD9A-D36B1C832592}" srcOrd="4" destOrd="0" presId="urn:microsoft.com/office/officeart/2005/8/layout/orgChart1"/>
    <dgm:cxn modelId="{C162D162-E063-6645-80A9-4B8A5F47AA5C}" type="presParOf" srcId="{69C29C18-52A1-4848-BEDC-A4700DFE9E6B}" destId="{D531755C-2A3A-CF44-8EC2-84227B325363}" srcOrd="5" destOrd="0" presId="urn:microsoft.com/office/officeart/2005/8/layout/orgChart1"/>
    <dgm:cxn modelId="{8FC8C462-C34F-3640-A22B-DEF48573DFFC}" type="presParOf" srcId="{D531755C-2A3A-CF44-8EC2-84227B325363}" destId="{FEFA0AB6-E1FF-7147-A98C-84F7C1A41FEA}" srcOrd="0" destOrd="0" presId="urn:microsoft.com/office/officeart/2005/8/layout/orgChart1"/>
    <dgm:cxn modelId="{FD691CC2-2D56-9848-9F07-1743FFB51BBC}" type="presParOf" srcId="{FEFA0AB6-E1FF-7147-A98C-84F7C1A41FEA}" destId="{3530B2BE-1E5D-324E-866B-C96097495A9E}" srcOrd="0" destOrd="0" presId="urn:microsoft.com/office/officeart/2005/8/layout/orgChart1"/>
    <dgm:cxn modelId="{F63368A6-5DF4-E44A-BCDE-A2E73B592EA3}" type="presParOf" srcId="{FEFA0AB6-E1FF-7147-A98C-84F7C1A41FEA}" destId="{72230CEF-D04B-9B42-BA67-FF517F4E8B21}" srcOrd="1" destOrd="0" presId="urn:microsoft.com/office/officeart/2005/8/layout/orgChart1"/>
    <dgm:cxn modelId="{820BE63C-4BC5-9740-9E5A-B094F354C181}" type="presParOf" srcId="{D531755C-2A3A-CF44-8EC2-84227B325363}" destId="{0E12BE77-274F-914B-B293-6363B08522E8}" srcOrd="1" destOrd="0" presId="urn:microsoft.com/office/officeart/2005/8/layout/orgChart1"/>
    <dgm:cxn modelId="{60BF6D18-2070-A345-A002-3FDCB6D5DC86}" type="presParOf" srcId="{0E12BE77-274F-914B-B293-6363B08522E8}" destId="{B1EF2F19-7B45-D64B-B26E-EC3D5B26210A}" srcOrd="0" destOrd="0" presId="urn:microsoft.com/office/officeart/2005/8/layout/orgChart1"/>
    <dgm:cxn modelId="{A7601CB3-B53D-0649-B8CF-BB58AC6FA242}" type="presParOf" srcId="{0E12BE77-274F-914B-B293-6363B08522E8}" destId="{A15D9402-F921-2F49-B148-F48CF2C893DA}" srcOrd="1" destOrd="0" presId="urn:microsoft.com/office/officeart/2005/8/layout/orgChart1"/>
    <dgm:cxn modelId="{4CF06663-FE54-0346-B074-805F74A33387}" type="presParOf" srcId="{A15D9402-F921-2F49-B148-F48CF2C893DA}" destId="{F9B21357-0DA3-A947-AC83-7FAA7F06463E}" srcOrd="0" destOrd="0" presId="urn:microsoft.com/office/officeart/2005/8/layout/orgChart1"/>
    <dgm:cxn modelId="{71BD4E17-D450-8644-A970-E48A4FD26ECE}" type="presParOf" srcId="{F9B21357-0DA3-A947-AC83-7FAA7F06463E}" destId="{62D0FD10-0D94-4B4C-9CA3-782BEA57F112}" srcOrd="0" destOrd="0" presId="urn:microsoft.com/office/officeart/2005/8/layout/orgChart1"/>
    <dgm:cxn modelId="{70205DB1-3D3B-3448-9332-A8BE08D04425}" type="presParOf" srcId="{F9B21357-0DA3-A947-AC83-7FAA7F06463E}" destId="{83190741-DFAE-4F47-8604-93FF6EA74FB1}" srcOrd="1" destOrd="0" presId="urn:microsoft.com/office/officeart/2005/8/layout/orgChart1"/>
    <dgm:cxn modelId="{A1AD4FC7-329F-9B4E-B32F-2C30AF22D51B}" type="presParOf" srcId="{A15D9402-F921-2F49-B148-F48CF2C893DA}" destId="{FE17D449-A187-7D43-9E1A-585B83B946A7}" srcOrd="1" destOrd="0" presId="urn:microsoft.com/office/officeart/2005/8/layout/orgChart1"/>
    <dgm:cxn modelId="{32D9DEA6-21B4-6D4C-86A0-54E8D735ED29}" type="presParOf" srcId="{A15D9402-F921-2F49-B148-F48CF2C893DA}" destId="{0DD35461-D851-CB43-A1C0-DBBE305D6320}" srcOrd="2" destOrd="0" presId="urn:microsoft.com/office/officeart/2005/8/layout/orgChart1"/>
    <dgm:cxn modelId="{3E4FA5BC-4A92-6041-89BE-41DE0EF3A518}" type="presParOf" srcId="{0E12BE77-274F-914B-B293-6363B08522E8}" destId="{2BD6282B-3C13-2C45-9DD0-2A97A8B2A76E}" srcOrd="2" destOrd="0" presId="urn:microsoft.com/office/officeart/2005/8/layout/orgChart1"/>
    <dgm:cxn modelId="{5452C10A-C6D1-1442-964B-4FBFCABB43CF}" type="presParOf" srcId="{0E12BE77-274F-914B-B293-6363B08522E8}" destId="{7BAF9A8C-EE88-EA40-8B61-736E0D15AC78}" srcOrd="3" destOrd="0" presId="urn:microsoft.com/office/officeart/2005/8/layout/orgChart1"/>
    <dgm:cxn modelId="{0AB29CDC-E50A-F94E-821F-90621D6BBFA4}" type="presParOf" srcId="{7BAF9A8C-EE88-EA40-8B61-736E0D15AC78}" destId="{8FE66486-7CB4-4845-833E-8AEE6A45D7B0}" srcOrd="0" destOrd="0" presId="urn:microsoft.com/office/officeart/2005/8/layout/orgChart1"/>
    <dgm:cxn modelId="{726E2F32-2622-C542-84F6-66884C717A82}" type="presParOf" srcId="{8FE66486-7CB4-4845-833E-8AEE6A45D7B0}" destId="{B66FA89F-E2A8-264F-91B9-1BB263C89F74}" srcOrd="0" destOrd="0" presId="urn:microsoft.com/office/officeart/2005/8/layout/orgChart1"/>
    <dgm:cxn modelId="{7BD8DFBE-AE4B-6D44-9BBA-18B529E616A1}" type="presParOf" srcId="{8FE66486-7CB4-4845-833E-8AEE6A45D7B0}" destId="{C48CB9FE-6487-2142-94C2-F70D19726412}" srcOrd="1" destOrd="0" presId="urn:microsoft.com/office/officeart/2005/8/layout/orgChart1"/>
    <dgm:cxn modelId="{4F83C890-282E-4E43-834F-F4DFD38049F1}" type="presParOf" srcId="{7BAF9A8C-EE88-EA40-8B61-736E0D15AC78}" destId="{A6E49858-457B-7A40-ACF3-3B787AEF7D2A}" srcOrd="1" destOrd="0" presId="urn:microsoft.com/office/officeart/2005/8/layout/orgChart1"/>
    <dgm:cxn modelId="{F39A3AB2-0DC4-5D40-88A1-397F1A2077F1}" type="presParOf" srcId="{7BAF9A8C-EE88-EA40-8B61-736E0D15AC78}" destId="{AB30E05B-9FBF-164F-90F0-0F2D86188F1C}" srcOrd="2" destOrd="0" presId="urn:microsoft.com/office/officeart/2005/8/layout/orgChart1"/>
    <dgm:cxn modelId="{5E292341-2928-7E41-93BE-1DCC9AFA3D13}" type="presParOf" srcId="{0E12BE77-274F-914B-B293-6363B08522E8}" destId="{36866004-367D-8B4A-BA1B-C32CC747D6D3}" srcOrd="4" destOrd="0" presId="urn:microsoft.com/office/officeart/2005/8/layout/orgChart1"/>
    <dgm:cxn modelId="{D516C951-67C5-614F-8D93-666666E70367}" type="presParOf" srcId="{0E12BE77-274F-914B-B293-6363B08522E8}" destId="{E0ED4328-A827-0E48-B64A-80E7EA3CE54A}" srcOrd="5" destOrd="0" presId="urn:microsoft.com/office/officeart/2005/8/layout/orgChart1"/>
    <dgm:cxn modelId="{AF5731D8-72F4-9348-9B99-3BE2D22F8870}" type="presParOf" srcId="{E0ED4328-A827-0E48-B64A-80E7EA3CE54A}" destId="{9CA84AB2-6C3F-494D-8272-2A8FD37933F5}" srcOrd="0" destOrd="0" presId="urn:microsoft.com/office/officeart/2005/8/layout/orgChart1"/>
    <dgm:cxn modelId="{D3C09AF2-9088-9F4F-B1F7-65935D3E1058}" type="presParOf" srcId="{9CA84AB2-6C3F-494D-8272-2A8FD37933F5}" destId="{D51D88C3-A9A1-7C49-AE29-A1CDB9F024AB}" srcOrd="0" destOrd="0" presId="urn:microsoft.com/office/officeart/2005/8/layout/orgChart1"/>
    <dgm:cxn modelId="{A80896E4-9E3A-394C-AD32-3CBF8F0A8FD5}" type="presParOf" srcId="{9CA84AB2-6C3F-494D-8272-2A8FD37933F5}" destId="{D3BCE5FB-4AB2-B748-AF31-929EF4F09382}" srcOrd="1" destOrd="0" presId="urn:microsoft.com/office/officeart/2005/8/layout/orgChart1"/>
    <dgm:cxn modelId="{5A2A9348-0E55-0A47-9D96-11B60BAA03D1}" type="presParOf" srcId="{E0ED4328-A827-0E48-B64A-80E7EA3CE54A}" destId="{802A442A-D47D-0A4E-990C-C87E722EC6C1}" srcOrd="1" destOrd="0" presId="urn:microsoft.com/office/officeart/2005/8/layout/orgChart1"/>
    <dgm:cxn modelId="{4851E4AD-F277-C141-BA70-EE505AAF5ED6}" type="presParOf" srcId="{E0ED4328-A827-0E48-B64A-80E7EA3CE54A}" destId="{41214F28-7AFA-F449-A162-867B1D5C6B68}" srcOrd="2" destOrd="0" presId="urn:microsoft.com/office/officeart/2005/8/layout/orgChart1"/>
    <dgm:cxn modelId="{51E33939-20C3-354D-BEF2-7282B1BE26EF}" type="presParOf" srcId="{0E12BE77-274F-914B-B293-6363B08522E8}" destId="{17DC4E35-3C9F-D647-BD06-79054E945DD6}" srcOrd="6" destOrd="0" presId="urn:microsoft.com/office/officeart/2005/8/layout/orgChart1"/>
    <dgm:cxn modelId="{DD20C4E3-A384-9440-B474-C09917CC0A45}" type="presParOf" srcId="{0E12BE77-274F-914B-B293-6363B08522E8}" destId="{E717B482-0BB7-8546-ACAB-C86FF116D39A}" srcOrd="7" destOrd="0" presId="urn:microsoft.com/office/officeart/2005/8/layout/orgChart1"/>
    <dgm:cxn modelId="{A5993C33-AE2D-CD4D-A0FC-83571D6768D5}" type="presParOf" srcId="{E717B482-0BB7-8546-ACAB-C86FF116D39A}" destId="{8A868DC2-450B-FA4B-A07C-E821ADD5B09F}" srcOrd="0" destOrd="0" presId="urn:microsoft.com/office/officeart/2005/8/layout/orgChart1"/>
    <dgm:cxn modelId="{A9E98FB2-EFF2-D444-80AD-BAFC9E29EE7B}" type="presParOf" srcId="{8A868DC2-450B-FA4B-A07C-E821ADD5B09F}" destId="{792A14B4-FAEC-F44F-A94F-1EDB738B32B2}" srcOrd="0" destOrd="0" presId="urn:microsoft.com/office/officeart/2005/8/layout/orgChart1"/>
    <dgm:cxn modelId="{24A178FB-99AE-834B-A821-75EBDC029C1F}" type="presParOf" srcId="{8A868DC2-450B-FA4B-A07C-E821ADD5B09F}" destId="{78C49D2D-3BCE-0B47-BE57-8413EEFC733E}" srcOrd="1" destOrd="0" presId="urn:microsoft.com/office/officeart/2005/8/layout/orgChart1"/>
    <dgm:cxn modelId="{694434DC-8E1C-594A-A9DB-BB09A920AABC}" type="presParOf" srcId="{E717B482-0BB7-8546-ACAB-C86FF116D39A}" destId="{9226A551-86B6-F942-B247-F42EAED8B053}" srcOrd="1" destOrd="0" presId="urn:microsoft.com/office/officeart/2005/8/layout/orgChart1"/>
    <dgm:cxn modelId="{C88704A8-502B-3B43-A277-83A23DF18C9A}" type="presParOf" srcId="{E717B482-0BB7-8546-ACAB-C86FF116D39A}" destId="{44AD1F90-1DCB-E641-8DDD-AF1DCC5BDC94}" srcOrd="2" destOrd="0" presId="urn:microsoft.com/office/officeart/2005/8/layout/orgChart1"/>
    <dgm:cxn modelId="{802A0853-10BD-AA47-B4E5-ADF79AC95FA0}" type="presParOf" srcId="{0E12BE77-274F-914B-B293-6363B08522E8}" destId="{6A120E76-CC77-D64E-AAE0-32994ACB0D38}" srcOrd="8" destOrd="0" presId="urn:microsoft.com/office/officeart/2005/8/layout/orgChart1"/>
    <dgm:cxn modelId="{0825C757-288C-874A-8FE9-7D20BF934DC2}" type="presParOf" srcId="{0E12BE77-274F-914B-B293-6363B08522E8}" destId="{9A176AA0-76A1-FF44-88D6-1C388CEC6DAF}" srcOrd="9" destOrd="0" presId="urn:microsoft.com/office/officeart/2005/8/layout/orgChart1"/>
    <dgm:cxn modelId="{C27E0ADE-5B22-FD45-A71C-D248ECCE148F}" type="presParOf" srcId="{9A176AA0-76A1-FF44-88D6-1C388CEC6DAF}" destId="{B32AD88D-AD10-7644-A694-235DFB416CC2}" srcOrd="0" destOrd="0" presId="urn:microsoft.com/office/officeart/2005/8/layout/orgChart1"/>
    <dgm:cxn modelId="{BF5DAE89-F3B5-C647-8F9C-42419854680C}" type="presParOf" srcId="{B32AD88D-AD10-7644-A694-235DFB416CC2}" destId="{21D62DC5-E71D-6D4B-B2E9-B5CEB9251DDC}" srcOrd="0" destOrd="0" presId="urn:microsoft.com/office/officeart/2005/8/layout/orgChart1"/>
    <dgm:cxn modelId="{5E2D8791-1FDB-E14D-B0B9-F9052A2BCC25}" type="presParOf" srcId="{B32AD88D-AD10-7644-A694-235DFB416CC2}" destId="{A68E8D0D-FC0C-2B40-BF62-C5DAA4DD4680}" srcOrd="1" destOrd="0" presId="urn:microsoft.com/office/officeart/2005/8/layout/orgChart1"/>
    <dgm:cxn modelId="{69D90493-EED3-0F44-81FC-66EF6A9F512B}" type="presParOf" srcId="{9A176AA0-76A1-FF44-88D6-1C388CEC6DAF}" destId="{E9442D0B-31BE-FC40-93C6-FB956F2D1CD2}" srcOrd="1" destOrd="0" presId="urn:microsoft.com/office/officeart/2005/8/layout/orgChart1"/>
    <dgm:cxn modelId="{972DC429-17C8-6946-A6D0-6F53409B7EFC}" type="presParOf" srcId="{9A176AA0-76A1-FF44-88D6-1C388CEC6DAF}" destId="{F35B840E-B828-904D-8B6C-FCBE883248AA}" srcOrd="2" destOrd="0" presId="urn:microsoft.com/office/officeart/2005/8/layout/orgChart1"/>
    <dgm:cxn modelId="{1A155F98-B6A8-5D4D-A9CA-869C98C6D83C}" type="presParOf" srcId="{0E12BE77-274F-914B-B293-6363B08522E8}" destId="{740E0ACA-57D5-134E-AD53-D3878BDE2625}" srcOrd="10" destOrd="0" presId="urn:microsoft.com/office/officeart/2005/8/layout/orgChart1"/>
    <dgm:cxn modelId="{7AC65DAD-79FC-6747-9794-749C259BD520}" type="presParOf" srcId="{0E12BE77-274F-914B-B293-6363B08522E8}" destId="{D5E8E2DE-890D-A448-91EA-8E38FDACEAF9}" srcOrd="11" destOrd="0" presId="urn:microsoft.com/office/officeart/2005/8/layout/orgChart1"/>
    <dgm:cxn modelId="{01B33839-193C-7246-BD3D-161E71663C1A}" type="presParOf" srcId="{D5E8E2DE-890D-A448-91EA-8E38FDACEAF9}" destId="{44719A43-9AF0-9840-B2D9-032CD6F56E68}" srcOrd="0" destOrd="0" presId="urn:microsoft.com/office/officeart/2005/8/layout/orgChart1"/>
    <dgm:cxn modelId="{C65EB4D1-D705-0C4A-9FFF-5B0DD314B063}" type="presParOf" srcId="{44719A43-9AF0-9840-B2D9-032CD6F56E68}" destId="{0CB6B620-E608-FE46-80B5-8F37002BBB9E}" srcOrd="0" destOrd="0" presId="urn:microsoft.com/office/officeart/2005/8/layout/orgChart1"/>
    <dgm:cxn modelId="{3B7C40F7-83EE-7B45-B7B3-FC53B3D2BC12}" type="presParOf" srcId="{44719A43-9AF0-9840-B2D9-032CD6F56E68}" destId="{85F22BF0-9023-8D4A-AB56-F8BD98C8B1F0}" srcOrd="1" destOrd="0" presId="urn:microsoft.com/office/officeart/2005/8/layout/orgChart1"/>
    <dgm:cxn modelId="{31F24B2B-A57C-0349-A565-5AB92E225403}" type="presParOf" srcId="{D5E8E2DE-890D-A448-91EA-8E38FDACEAF9}" destId="{D19497E4-74D3-9C4B-BD4D-EC5D487FAACD}" srcOrd="1" destOrd="0" presId="urn:microsoft.com/office/officeart/2005/8/layout/orgChart1"/>
    <dgm:cxn modelId="{6F504C12-12F2-204F-8B22-19D113AABCBF}" type="presParOf" srcId="{D5E8E2DE-890D-A448-91EA-8E38FDACEAF9}" destId="{A32AC534-F14B-2A44-9C24-43B93174E361}" srcOrd="2" destOrd="0" presId="urn:microsoft.com/office/officeart/2005/8/layout/orgChart1"/>
    <dgm:cxn modelId="{16A0493A-1E55-CB45-AD4C-71CABB71AFC4}" type="presParOf" srcId="{D531755C-2A3A-CF44-8EC2-84227B325363}" destId="{F7F14CC6-828C-8045-97CF-97D1231A919E}" srcOrd="2" destOrd="0" presId="urn:microsoft.com/office/officeart/2005/8/layout/orgChart1"/>
    <dgm:cxn modelId="{B09ABD2A-8452-A640-B35F-DD28518AF40E}" type="presParOf" srcId="{69C29C18-52A1-4848-BEDC-A4700DFE9E6B}" destId="{410CA0FC-004C-704B-8A1A-767B758AE8A7}" srcOrd="6" destOrd="0" presId="urn:microsoft.com/office/officeart/2005/8/layout/orgChart1"/>
    <dgm:cxn modelId="{0FD3A32D-54F1-5D4D-91EA-1A514CDAA280}" type="presParOf" srcId="{69C29C18-52A1-4848-BEDC-A4700DFE9E6B}" destId="{0DBC0716-2473-6844-AB43-4C4F7E28510B}" srcOrd="7" destOrd="0" presId="urn:microsoft.com/office/officeart/2005/8/layout/orgChart1"/>
    <dgm:cxn modelId="{EDE4649B-F6E0-3F4C-84E8-2CE055D94C1A}" type="presParOf" srcId="{0DBC0716-2473-6844-AB43-4C4F7E28510B}" destId="{7D57E6D5-08CE-7247-885A-18BA11E68462}" srcOrd="0" destOrd="0" presId="urn:microsoft.com/office/officeart/2005/8/layout/orgChart1"/>
    <dgm:cxn modelId="{6FD4B6EF-2015-4E4E-9C38-66AE531EDA13}" type="presParOf" srcId="{7D57E6D5-08CE-7247-885A-18BA11E68462}" destId="{69EC4864-61AA-534A-AE85-077AA1B9B635}" srcOrd="0" destOrd="0" presId="urn:microsoft.com/office/officeart/2005/8/layout/orgChart1"/>
    <dgm:cxn modelId="{90EBCF25-04DE-9C41-96A8-84A7867D655D}" type="presParOf" srcId="{7D57E6D5-08CE-7247-885A-18BA11E68462}" destId="{62C48684-FCA6-AB49-B0BE-752EA53EA847}" srcOrd="1" destOrd="0" presId="urn:microsoft.com/office/officeart/2005/8/layout/orgChart1"/>
    <dgm:cxn modelId="{37EA0222-D289-AC41-8328-536514E1E8F4}" type="presParOf" srcId="{0DBC0716-2473-6844-AB43-4C4F7E28510B}" destId="{1C3E26E3-9C60-8D47-A839-8D7E9E2AB740}" srcOrd="1" destOrd="0" presId="urn:microsoft.com/office/officeart/2005/8/layout/orgChart1"/>
    <dgm:cxn modelId="{DDF242F4-8619-7442-8ECC-49B517F2A3AE}" type="presParOf" srcId="{0DBC0716-2473-6844-AB43-4C4F7E28510B}" destId="{48AA0D96-C3F4-864F-8EA7-DAD2165C4B9C}" srcOrd="2" destOrd="0" presId="urn:microsoft.com/office/officeart/2005/8/layout/orgChart1"/>
    <dgm:cxn modelId="{A795AA37-939B-4347-95C1-BF04F5333C9E}" type="presParOf" srcId="{AD9B24AD-CC2C-8C43-A4AB-19AF17DC9B63}" destId="{65B91CC0-C216-4447-A376-CE51C23AECA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hList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800" noProof="0" dirty="0"/>
            <a:t>Ettevõtte juhtimine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sz="1600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sz="1600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800" noProof="0" dirty="0"/>
            <a:t>Ressurssi tagamine</a:t>
          </a: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sz="1600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sz="1600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800" noProof="0" dirty="0" err="1"/>
            <a:t>Tulemus-likkuse</a:t>
          </a:r>
          <a:r>
            <a:rPr lang="et-EE" sz="1800" noProof="0" dirty="0"/>
            <a:t> hindamine 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sz="1600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sz="1600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800" noProof="0" dirty="0" err="1"/>
            <a:t>Doku-mentide</a:t>
          </a:r>
          <a:r>
            <a:rPr lang="et-EE" sz="1800" noProof="0" dirty="0"/>
            <a:t> ohje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sz="1600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sz="1600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800" noProof="0" dirty="0"/>
            <a:t>Parendus-tegevused, </a:t>
          </a:r>
          <a:r>
            <a:rPr lang="et-EE" sz="1800" noProof="0" dirty="0" err="1"/>
            <a:t>mitte-vastavused</a:t>
          </a:r>
          <a:endParaRPr lang="et-EE" sz="1800" noProof="0" dirty="0"/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sz="1600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sz="1600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800" noProof="0" dirty="0"/>
            <a:t>Tööohutus ja –</a:t>
          </a:r>
          <a:r>
            <a:rPr lang="et-EE" sz="1800" noProof="0" dirty="0" err="1"/>
            <a:t>tervis-hoid</a:t>
          </a:r>
          <a:endParaRPr lang="et-EE" sz="1800" noProof="0" dirty="0"/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sz="1600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sz="1600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800" noProof="0" dirty="0"/>
            <a:t>Kesk-konna-juhtimine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sz="1600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sz="1600" noProof="0" dirty="0"/>
        </a:p>
      </dgm:t>
    </dgm:pt>
    <dgm:pt modelId="{A64DAE5F-F26A-064A-97A7-01B1CE408AF9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11482399-BDFA-184A-BB8E-4F6C8EAE4BA1}" type="pres">
      <dgm:prSet presAssocID="{7CFFF630-32C7-9C4F-ACEA-9C7121E03EF8}" presName="node" presStyleLbl="node1" presStyleIdx="0" presStyleCnt="7">
        <dgm:presLayoutVars>
          <dgm:bulletEnabled val="1"/>
        </dgm:presLayoutVars>
      </dgm:prSet>
      <dgm:spPr/>
    </dgm:pt>
    <dgm:pt modelId="{B6734AB0-9A95-F746-8B8F-0C65532E29F7}" type="pres">
      <dgm:prSet presAssocID="{21CC687A-A26F-5145-B8AF-20CB0D0E9C5C}" presName="sibTrans" presStyleCnt="0"/>
      <dgm:spPr/>
    </dgm:pt>
    <dgm:pt modelId="{930E2B2C-141C-C648-B8BC-DE05E09FCD82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405A1C61-62EE-424A-8BE2-0DB06B7FD4F1}" type="pres">
      <dgm:prSet presAssocID="{D5A05C86-281E-A34F-8AF9-891391385E40}" presName="sibTrans" presStyleCnt="0"/>
      <dgm:spPr/>
    </dgm:pt>
    <dgm:pt modelId="{7CB01C08-E889-8346-BFE6-4FC1C2AD4FB3}" type="pres">
      <dgm:prSet presAssocID="{E98AD1CF-3A0D-4940-B52B-435C40635F99}" presName="node" presStyleLbl="node1" presStyleIdx="2" presStyleCnt="7">
        <dgm:presLayoutVars>
          <dgm:bulletEnabled val="1"/>
        </dgm:presLayoutVars>
      </dgm:prSet>
      <dgm:spPr/>
    </dgm:pt>
    <dgm:pt modelId="{E50624DE-998E-974D-9565-1957C6FB97A6}" type="pres">
      <dgm:prSet presAssocID="{35140C46-ED11-CD4A-8335-E80446FA439D}" presName="sibTrans" presStyleCnt="0"/>
      <dgm:spPr/>
    </dgm:pt>
    <dgm:pt modelId="{FCC3AE11-6D37-9046-A555-47B5D25AFEA0}" type="pres">
      <dgm:prSet presAssocID="{B4F937DE-9380-5D41-B1D3-E0B34BE32F3E}" presName="node" presStyleLbl="node1" presStyleIdx="3" presStyleCnt="7">
        <dgm:presLayoutVars>
          <dgm:bulletEnabled val="1"/>
        </dgm:presLayoutVars>
      </dgm:prSet>
      <dgm:spPr/>
    </dgm:pt>
    <dgm:pt modelId="{C1EC159A-6F96-C845-AF60-074D01573FB6}" type="pres">
      <dgm:prSet presAssocID="{6C9B6C7F-93A1-4247-9F9F-49804E5E0078}" presName="sibTrans" presStyleCnt="0"/>
      <dgm:spPr/>
    </dgm:pt>
    <dgm:pt modelId="{18EB0245-9A12-B54F-8ADB-810F1A48D68B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EE7E76C4-30C8-1841-A01D-5467900E1D48}" type="pres">
      <dgm:prSet presAssocID="{B9CC2CCB-9EB5-FB41-ABD7-3A512E8C4664}" presName="sibTrans" presStyleCnt="0"/>
      <dgm:spPr/>
    </dgm:pt>
    <dgm:pt modelId="{B08B858E-300C-F34B-812E-FFC824EECDCF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A4C6F7D6-6630-E34D-8DD7-B954BD65523B}" type="pres">
      <dgm:prSet presAssocID="{ECA022FC-7684-AE4F-8628-562359A24CA8}" presName="sibTrans" presStyleCnt="0"/>
      <dgm:spPr/>
    </dgm:pt>
    <dgm:pt modelId="{8FA00023-3024-CF48-8E3C-5D7F398F8F6B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3F41F838-4017-E740-B867-BAB7F51F508F}" type="presOf" srcId="{48554020-685A-DC48-8CD0-63F7073CD3FA}" destId="{8FA00023-3024-CF48-8E3C-5D7F398F8F6B}" srcOrd="0" destOrd="0" presId="urn:microsoft.com/office/officeart/2005/8/layout/hList6"/>
    <dgm:cxn modelId="{E824903E-47D9-2849-AFA6-B77FEF45813F}" type="presOf" srcId="{8B20BFF3-26A1-5449-9BE2-C6227CBB7F72}" destId="{A64DAE5F-F26A-064A-97A7-01B1CE408AF9}" srcOrd="0" destOrd="0" presId="urn:microsoft.com/office/officeart/2005/8/layout/hList6"/>
    <dgm:cxn modelId="{C409CC6D-D94C-9241-B5C6-F7BD8F38D040}" type="presOf" srcId="{B0514D02-CDE8-204D-A62A-CF5635E643B2}" destId="{930E2B2C-141C-C648-B8BC-DE05E09FCD82}" srcOrd="0" destOrd="0" presId="urn:microsoft.com/office/officeart/2005/8/layout/hList6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A2D8E76F-E389-5249-B1C7-9FBCBE139207}" type="presOf" srcId="{7CFFF630-32C7-9C4F-ACEA-9C7121E03EF8}" destId="{11482399-BDFA-184A-BB8E-4F6C8EAE4BA1}" srcOrd="0" destOrd="0" presId="urn:microsoft.com/office/officeart/2005/8/layout/hList6"/>
    <dgm:cxn modelId="{9DE0E050-4BDE-704D-9635-E5EA7454655F}" srcId="{8B20BFF3-26A1-5449-9BE2-C6227CBB7F72}" destId="{E98AD1CF-3A0D-4940-B52B-435C40635F99}" srcOrd="2" destOrd="0" parTransId="{097BE556-B8FA-2E48-9D1F-74880D6AD4C4}" sibTransId="{35140C46-ED11-CD4A-8335-E80446FA439D}"/>
    <dgm:cxn modelId="{519AA075-262C-B14A-B97E-760B4A79492C}" type="presOf" srcId="{B4F937DE-9380-5D41-B1D3-E0B34BE32F3E}" destId="{FCC3AE11-6D37-9046-A555-47B5D25AFEA0}" srcOrd="0" destOrd="0" presId="urn:microsoft.com/office/officeart/2005/8/layout/hList6"/>
    <dgm:cxn modelId="{6EE55E81-53C0-5A4E-9242-D876F55161FA}" srcId="{8B20BFF3-26A1-5449-9BE2-C6227CBB7F72}" destId="{B4F937DE-9380-5D41-B1D3-E0B34BE32F3E}" srcOrd="3" destOrd="0" parTransId="{4AACFE5A-E34B-0745-8463-AE4F55E5B36A}" sibTransId="{6C9B6C7F-93A1-4247-9F9F-49804E5E0078}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70BB3096-6D13-D645-B6E4-3E71333845DF}" type="presOf" srcId="{E98AD1CF-3A0D-4940-B52B-435C40635F99}" destId="{7CB01C08-E889-8346-BFE6-4FC1C2AD4FB3}" srcOrd="0" destOrd="0" presId="urn:microsoft.com/office/officeart/2005/8/layout/hList6"/>
    <dgm:cxn modelId="{3B2E969A-2466-D448-A7F1-D33C1EA7CC0A}" type="presOf" srcId="{214EF1D5-9D67-2849-AC77-9EE557196F08}" destId="{B08B858E-300C-F34B-812E-FFC824EECDCF}" srcOrd="0" destOrd="0" presId="urn:microsoft.com/office/officeart/2005/8/layout/hList6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EF9691E6-F9B3-124D-BB8E-5E43B51069F1}" type="presOf" srcId="{6E93AC3B-EFAE-7145-91DF-001B465A76CD}" destId="{18EB0245-9A12-B54F-8ADB-810F1A48D68B}" srcOrd="0" destOrd="0" presId="urn:microsoft.com/office/officeart/2005/8/layout/hList6"/>
    <dgm:cxn modelId="{EA2863A8-B565-5D4B-9D2D-31F73531099D}" type="presParOf" srcId="{A64DAE5F-F26A-064A-97A7-01B1CE408AF9}" destId="{11482399-BDFA-184A-BB8E-4F6C8EAE4BA1}" srcOrd="0" destOrd="0" presId="urn:microsoft.com/office/officeart/2005/8/layout/hList6"/>
    <dgm:cxn modelId="{D1AF2C0B-7B0A-F546-88CE-4368CD2E19B7}" type="presParOf" srcId="{A64DAE5F-F26A-064A-97A7-01B1CE408AF9}" destId="{B6734AB0-9A95-F746-8B8F-0C65532E29F7}" srcOrd="1" destOrd="0" presId="urn:microsoft.com/office/officeart/2005/8/layout/hList6"/>
    <dgm:cxn modelId="{AC67D39D-FDB0-6944-B47D-2962B8DDF305}" type="presParOf" srcId="{A64DAE5F-F26A-064A-97A7-01B1CE408AF9}" destId="{930E2B2C-141C-C648-B8BC-DE05E09FCD82}" srcOrd="2" destOrd="0" presId="urn:microsoft.com/office/officeart/2005/8/layout/hList6"/>
    <dgm:cxn modelId="{9C1A3E63-BE68-8242-A230-47C7CC8BE17F}" type="presParOf" srcId="{A64DAE5F-F26A-064A-97A7-01B1CE408AF9}" destId="{405A1C61-62EE-424A-8BE2-0DB06B7FD4F1}" srcOrd="3" destOrd="0" presId="urn:microsoft.com/office/officeart/2005/8/layout/hList6"/>
    <dgm:cxn modelId="{05270FD6-D79A-184C-9688-63052D899981}" type="presParOf" srcId="{A64DAE5F-F26A-064A-97A7-01B1CE408AF9}" destId="{7CB01C08-E889-8346-BFE6-4FC1C2AD4FB3}" srcOrd="4" destOrd="0" presId="urn:microsoft.com/office/officeart/2005/8/layout/hList6"/>
    <dgm:cxn modelId="{D0881A69-AB24-944D-92CA-3374EA310F61}" type="presParOf" srcId="{A64DAE5F-F26A-064A-97A7-01B1CE408AF9}" destId="{E50624DE-998E-974D-9565-1957C6FB97A6}" srcOrd="5" destOrd="0" presId="urn:microsoft.com/office/officeart/2005/8/layout/hList6"/>
    <dgm:cxn modelId="{88C061E1-7D7C-A542-80C2-4A9F1AA33495}" type="presParOf" srcId="{A64DAE5F-F26A-064A-97A7-01B1CE408AF9}" destId="{FCC3AE11-6D37-9046-A555-47B5D25AFEA0}" srcOrd="6" destOrd="0" presId="urn:microsoft.com/office/officeart/2005/8/layout/hList6"/>
    <dgm:cxn modelId="{F296D042-7960-0245-AA22-05CB2F504922}" type="presParOf" srcId="{A64DAE5F-F26A-064A-97A7-01B1CE408AF9}" destId="{C1EC159A-6F96-C845-AF60-074D01573FB6}" srcOrd="7" destOrd="0" presId="urn:microsoft.com/office/officeart/2005/8/layout/hList6"/>
    <dgm:cxn modelId="{133F5479-BE3C-C649-B3B7-6728F86C8426}" type="presParOf" srcId="{A64DAE5F-F26A-064A-97A7-01B1CE408AF9}" destId="{18EB0245-9A12-B54F-8ADB-810F1A48D68B}" srcOrd="8" destOrd="0" presId="urn:microsoft.com/office/officeart/2005/8/layout/hList6"/>
    <dgm:cxn modelId="{A6E91028-86C3-B74F-9E63-BDCB902DF91F}" type="presParOf" srcId="{A64DAE5F-F26A-064A-97A7-01B1CE408AF9}" destId="{EE7E76C4-30C8-1841-A01D-5467900E1D48}" srcOrd="9" destOrd="0" presId="urn:microsoft.com/office/officeart/2005/8/layout/hList6"/>
    <dgm:cxn modelId="{EDB39214-881D-2B41-9C36-D76CD9D9CF0D}" type="presParOf" srcId="{A64DAE5F-F26A-064A-97A7-01B1CE408AF9}" destId="{B08B858E-300C-F34B-812E-FFC824EECDCF}" srcOrd="10" destOrd="0" presId="urn:microsoft.com/office/officeart/2005/8/layout/hList6"/>
    <dgm:cxn modelId="{560482A3-11A0-8945-BF47-E5695A292EA9}" type="presParOf" srcId="{A64DAE5F-F26A-064A-97A7-01B1CE408AF9}" destId="{A4C6F7D6-6630-E34D-8DD7-B954BD65523B}" srcOrd="11" destOrd="0" presId="urn:microsoft.com/office/officeart/2005/8/layout/hList6"/>
    <dgm:cxn modelId="{6D3AC164-8B77-1641-9D77-2914FDEC2BFC}" type="presParOf" srcId="{A64DAE5F-F26A-064A-97A7-01B1CE408AF9}" destId="{8FA00023-3024-CF48-8E3C-5D7F398F8F6B}" srcOrd="1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StepDown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Turba eelsegu (</a:t>
          </a:r>
          <a:r>
            <a:rPr lang="et-EE" sz="1400" noProof="0" dirty="0" err="1"/>
            <a:t>pre</a:t>
          </a:r>
          <a:r>
            <a:rPr lang="et-EE" sz="1400" noProof="0" dirty="0"/>
            <a:t>-mix)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Etteandmine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</a:t>
          </a: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feeding</a:t>
          </a:r>
          <a:endParaRPr lang="et-EE" sz="14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99565BE2-4199-5447-8893-BB66366888BA}" type="pres">
      <dgm:prSet presAssocID="{8B20BFF3-26A1-5449-9BE2-C6227CBB7F72}" presName="rootnode" presStyleCnt="0">
        <dgm:presLayoutVars>
          <dgm:chMax/>
          <dgm:chPref/>
          <dgm:dir/>
          <dgm:animLvl val="lvl"/>
        </dgm:presLayoutVars>
      </dgm:prSet>
      <dgm:spPr/>
    </dgm:pt>
    <dgm:pt modelId="{EE022501-AE28-2B47-A7E2-CB4C67AE4E93}" type="pres">
      <dgm:prSet presAssocID="{7CFFF630-32C7-9C4F-ACEA-9C7121E03EF8}" presName="composite" presStyleCnt="0"/>
      <dgm:spPr/>
    </dgm:pt>
    <dgm:pt modelId="{23F8D0C3-E5C6-BE41-B0A7-1B3B25BBE723}" type="pres">
      <dgm:prSet presAssocID="{7CFFF630-32C7-9C4F-ACEA-9C7121E03EF8}" presName="bentUpArrow1" presStyleLbl="alignImgPlace1" presStyleIdx="0" presStyleCnt="6" custScaleY="67938" custLinFactX="-23343" custLinFactNeighborX="-100000" custLinFactNeighborY="315"/>
      <dgm:spPr/>
    </dgm:pt>
    <dgm:pt modelId="{FE17EB09-1E1D-4E4F-B0AA-49FC1E3544D6}" type="pres">
      <dgm:prSet presAssocID="{7CFFF630-32C7-9C4F-ACEA-9C7121E03EF8}" presName="ParentText" presStyleLbl="node1" presStyleIdx="0" presStyleCnt="7" custLinFactX="-1196" custLinFactNeighborX="-100000" custLinFactNeighborY="14338">
        <dgm:presLayoutVars>
          <dgm:chMax val="1"/>
          <dgm:chPref val="1"/>
          <dgm:bulletEnabled val="1"/>
        </dgm:presLayoutVars>
      </dgm:prSet>
      <dgm:spPr/>
    </dgm:pt>
    <dgm:pt modelId="{AD727597-B704-184F-88C2-78383BFA6C64}" type="pres">
      <dgm:prSet presAssocID="{7CFFF630-32C7-9C4F-ACEA-9C7121E03EF8}" presName="Child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AC98A456-8909-E64A-832C-6A61A3AF8B93}" type="pres">
      <dgm:prSet presAssocID="{21CC687A-A26F-5145-B8AF-20CB0D0E9C5C}" presName="sibTrans" presStyleCnt="0"/>
      <dgm:spPr/>
    </dgm:pt>
    <dgm:pt modelId="{20829F8D-A769-7A4B-A15F-34D3812D973C}" type="pres">
      <dgm:prSet presAssocID="{B0514D02-CDE8-204D-A62A-CF5635E643B2}" presName="composite" presStyleCnt="0"/>
      <dgm:spPr/>
    </dgm:pt>
    <dgm:pt modelId="{02CC4B8B-A14C-DB41-A825-3C43CACCEC26}" type="pres">
      <dgm:prSet presAssocID="{B0514D02-CDE8-204D-A62A-CF5635E643B2}" presName="bentUpArrow1" presStyleLbl="alignImgPlace1" presStyleIdx="1" presStyleCnt="6" custScaleY="68489" custLinFactX="-15480" custLinFactNeighborX="-100000" custLinFactNeighborY="-7470"/>
      <dgm:spPr/>
    </dgm:pt>
    <dgm:pt modelId="{1F2A92B1-82C4-7E48-BD8C-72F137A1C8E6}" type="pres">
      <dgm:prSet presAssocID="{B0514D02-CDE8-204D-A62A-CF5635E643B2}" presName="ParentText" presStyleLbl="node1" presStyleIdx="1" presStyleCnt="7" custLinFactNeighborX="-84314" custLinFactNeighborY="7324">
        <dgm:presLayoutVars>
          <dgm:chMax val="1"/>
          <dgm:chPref val="1"/>
          <dgm:bulletEnabled val="1"/>
        </dgm:presLayoutVars>
      </dgm:prSet>
      <dgm:spPr/>
    </dgm:pt>
    <dgm:pt modelId="{0C8D906A-E8AE-E742-8605-FD09CD845AAA}" type="pres">
      <dgm:prSet presAssocID="{B0514D02-CDE8-204D-A62A-CF5635E643B2}" presName="Child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681DAADB-C283-A54F-95DE-903D10415B5E}" type="pres">
      <dgm:prSet presAssocID="{D5A05C86-281E-A34F-8AF9-891391385E40}" presName="sibTrans" presStyleCnt="0"/>
      <dgm:spPr/>
    </dgm:pt>
    <dgm:pt modelId="{C728A4F3-452F-EF4C-819C-8134E6908FEC}" type="pres">
      <dgm:prSet presAssocID="{B4F937DE-9380-5D41-B1D3-E0B34BE32F3E}" presName="composite" presStyleCnt="0"/>
      <dgm:spPr/>
    </dgm:pt>
    <dgm:pt modelId="{3A349244-D695-8443-BD7E-D8C558A1F36D}" type="pres">
      <dgm:prSet presAssocID="{B4F937DE-9380-5D41-B1D3-E0B34BE32F3E}" presName="bentUpArrow1" presStyleLbl="alignImgPlace1" presStyleIdx="2" presStyleCnt="6" custScaleY="74855" custLinFactX="-24693" custLinFactNeighborX="-100000" custLinFactNeighborY="-46020"/>
      <dgm:spPr/>
    </dgm:pt>
    <dgm:pt modelId="{21D565AD-4607-8845-8A11-338F8780D233}" type="pres">
      <dgm:prSet presAssocID="{B4F937DE-9380-5D41-B1D3-E0B34BE32F3E}" presName="ParentText" presStyleLbl="node1" presStyleIdx="2" presStyleCnt="7" custLinFactNeighborX="-88888" custLinFactNeighborY="-28434">
        <dgm:presLayoutVars>
          <dgm:chMax val="1"/>
          <dgm:chPref val="1"/>
          <dgm:bulletEnabled val="1"/>
        </dgm:presLayoutVars>
      </dgm:prSet>
      <dgm:spPr/>
    </dgm:pt>
    <dgm:pt modelId="{EA22D829-5443-024D-B5C5-598674B7243C}" type="pres">
      <dgm:prSet presAssocID="{B4F937DE-9380-5D41-B1D3-E0B34BE32F3E}" presName="Child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7C226196-90BB-A645-93B8-2CC28785F6D3}" type="pres">
      <dgm:prSet presAssocID="{6C9B6C7F-93A1-4247-9F9F-49804E5E0078}" presName="sibTrans" presStyleCnt="0"/>
      <dgm:spPr/>
    </dgm:pt>
    <dgm:pt modelId="{4D1C7E12-9011-4F4C-850F-C6D2F82E0127}" type="pres">
      <dgm:prSet presAssocID="{E98AD1CF-3A0D-4940-B52B-435C40635F99}" presName="composite" presStyleCnt="0"/>
      <dgm:spPr/>
    </dgm:pt>
    <dgm:pt modelId="{FD5FB7BD-3F45-D64A-A828-E6158FC4A997}" type="pres">
      <dgm:prSet presAssocID="{E98AD1CF-3A0D-4940-B52B-435C40635F99}" presName="bentUpArrow1" presStyleLbl="alignImgPlace1" presStyleIdx="3" presStyleCnt="6" custScaleY="55508" custLinFactX="-27602" custLinFactNeighborX="-100000" custLinFactNeighborY="-89535"/>
      <dgm:spPr/>
    </dgm:pt>
    <dgm:pt modelId="{62295FC3-F84D-E64B-9998-FEF5462A2CF9}" type="pres">
      <dgm:prSet presAssocID="{E98AD1CF-3A0D-4940-B52B-435C40635F99}" presName="ParentText" presStyleLbl="node1" presStyleIdx="3" presStyleCnt="7" custLinFactNeighborX="-92963" custLinFactNeighborY="-56950">
        <dgm:presLayoutVars>
          <dgm:chMax val="1"/>
          <dgm:chPref val="1"/>
          <dgm:bulletEnabled val="1"/>
        </dgm:presLayoutVars>
      </dgm:prSet>
      <dgm:spPr/>
    </dgm:pt>
    <dgm:pt modelId="{CF2CE51F-31E5-0646-8FFC-D6DDA6551510}" type="pres">
      <dgm:prSet presAssocID="{E98AD1CF-3A0D-4940-B52B-435C40635F99}" presName="Child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AB17FF03-9B77-F04B-B4C0-83A803C93BDB}" type="pres">
      <dgm:prSet presAssocID="{35140C46-ED11-CD4A-8335-E80446FA439D}" presName="sibTrans" presStyleCnt="0"/>
      <dgm:spPr/>
    </dgm:pt>
    <dgm:pt modelId="{14878689-34F9-1948-AE7A-E790708AB077}" type="pres">
      <dgm:prSet presAssocID="{6E93AC3B-EFAE-7145-91DF-001B465A76CD}" presName="composite" presStyleCnt="0"/>
      <dgm:spPr/>
    </dgm:pt>
    <dgm:pt modelId="{862276CB-3210-7F44-902A-7DC75105857D}" type="pres">
      <dgm:prSet presAssocID="{6E93AC3B-EFAE-7145-91DF-001B465A76CD}" presName="bentUpArrow1" presStyleLbl="alignImgPlace1" presStyleIdx="4" presStyleCnt="6" custScaleY="72041" custLinFactX="-28583" custLinFactNeighborX="-100000" custLinFactNeighborY="-72971"/>
      <dgm:spPr/>
    </dgm:pt>
    <dgm:pt modelId="{EA094350-ACBD-1447-8A51-624D838861D9}" type="pres">
      <dgm:prSet presAssocID="{6E93AC3B-EFAE-7145-91DF-001B465A76CD}" presName="ParentText" presStyleLbl="node1" presStyleIdx="4" presStyleCnt="7" custLinFactNeighborX="-91506" custLinFactNeighborY="-48295">
        <dgm:presLayoutVars>
          <dgm:chMax val="1"/>
          <dgm:chPref val="1"/>
          <dgm:bulletEnabled val="1"/>
        </dgm:presLayoutVars>
      </dgm:prSet>
      <dgm:spPr/>
    </dgm:pt>
    <dgm:pt modelId="{B4B1D953-1494-E240-8191-1F5B4ECA1C33}" type="pres">
      <dgm:prSet presAssocID="{6E93AC3B-EFAE-7145-91DF-001B465A76CD}" presName="Child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0AF72A7B-EAB5-5E44-8259-55795C6FC118}" type="pres">
      <dgm:prSet presAssocID="{B9CC2CCB-9EB5-FB41-ABD7-3A512E8C4664}" presName="sibTrans" presStyleCnt="0"/>
      <dgm:spPr/>
    </dgm:pt>
    <dgm:pt modelId="{339FFFA2-5099-A845-B89A-D44FDB68F2D4}" type="pres">
      <dgm:prSet presAssocID="{214EF1D5-9D67-2849-AC77-9EE557196F08}" presName="composite" presStyleCnt="0"/>
      <dgm:spPr/>
    </dgm:pt>
    <dgm:pt modelId="{B289A15F-A2E1-FD46-9509-BE2398DC1512}" type="pres">
      <dgm:prSet presAssocID="{214EF1D5-9D67-2849-AC77-9EE557196F08}" presName="bentUpArrow1" presStyleLbl="alignImgPlace1" presStyleIdx="5" presStyleCnt="6" custScaleY="72816" custLinFactX="-33537" custLinFactNeighborX="-100000" custLinFactNeighborY="-89167"/>
      <dgm:spPr/>
    </dgm:pt>
    <dgm:pt modelId="{AE5ECC16-0C79-AC42-97F2-958F49891C5C}" type="pres">
      <dgm:prSet presAssocID="{214EF1D5-9D67-2849-AC77-9EE557196F08}" presName="ParentText" presStyleLbl="node1" presStyleIdx="5" presStyleCnt="7" custLinFactNeighborX="-93075" custLinFactNeighborY="-63750">
        <dgm:presLayoutVars>
          <dgm:chMax val="1"/>
          <dgm:chPref val="1"/>
          <dgm:bulletEnabled val="1"/>
        </dgm:presLayoutVars>
      </dgm:prSet>
      <dgm:spPr/>
    </dgm:pt>
    <dgm:pt modelId="{9C67C8A9-EC6B-1747-9EEA-A35BE1013C65}" type="pres">
      <dgm:prSet presAssocID="{214EF1D5-9D67-2849-AC77-9EE557196F08}" presName="ChildText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F15375D1-6AA8-E241-8A21-7B4CF90561DC}" type="pres">
      <dgm:prSet presAssocID="{ECA022FC-7684-AE4F-8628-562359A24CA8}" presName="sibTrans" presStyleCnt="0"/>
      <dgm:spPr/>
    </dgm:pt>
    <dgm:pt modelId="{E137B1A3-E662-5D40-8F6E-C10F43D59AE2}" type="pres">
      <dgm:prSet presAssocID="{48554020-685A-DC48-8CD0-63F7073CD3FA}" presName="composite" presStyleCnt="0"/>
      <dgm:spPr/>
    </dgm:pt>
    <dgm:pt modelId="{DD3BC73F-CDE6-784F-89BC-0714137578FB}" type="pres">
      <dgm:prSet presAssocID="{48554020-685A-DC48-8CD0-63F7073CD3FA}" presName="ParentText" presStyleLbl="node1" presStyleIdx="6" presStyleCnt="7" custLinFactNeighborX="-98654" custLinFactNeighborY="-88945">
        <dgm:presLayoutVars>
          <dgm:chMax val="1"/>
          <dgm:chPref val="1"/>
          <dgm:bulletEnabled val="1"/>
        </dgm:presLayoutVars>
      </dgm:prSet>
      <dgm:spPr/>
    </dgm:pt>
  </dgm:ptLst>
  <dgm:cxnLst>
    <dgm:cxn modelId="{FF79AD10-D967-5843-B7AB-BB95C22A1F88}" type="presOf" srcId="{7CFFF630-32C7-9C4F-ACEA-9C7121E03EF8}" destId="{FE17EB09-1E1D-4E4F-B0AA-49FC1E3544D6}" srcOrd="0" destOrd="0" presId="urn:microsoft.com/office/officeart/2005/8/layout/StepDownProcess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3929D947-E956-FC40-BCC5-552CEA4DC0FC}" type="presOf" srcId="{B4F937DE-9380-5D41-B1D3-E0B34BE32F3E}" destId="{21D565AD-4607-8845-8A11-338F8780D233}" srcOrd="0" destOrd="0" presId="urn:microsoft.com/office/officeart/2005/8/layout/StepDownProcess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44E797B-D2A4-0848-B60A-9275E55271CA}" type="presOf" srcId="{214EF1D5-9D67-2849-AC77-9EE557196F08}" destId="{AE5ECC16-0C79-AC42-97F2-958F49891C5C}" srcOrd="0" destOrd="0" presId="urn:microsoft.com/office/officeart/2005/8/layout/StepDownProcess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C2B272BA-F21D-694C-A466-3A519F66FA34}" type="presOf" srcId="{6E93AC3B-EFAE-7145-91DF-001B465A76CD}" destId="{EA094350-ACBD-1447-8A51-624D838861D9}" srcOrd="0" destOrd="0" presId="urn:microsoft.com/office/officeart/2005/8/layout/StepDownProcess"/>
    <dgm:cxn modelId="{C7D00BC2-9191-4049-8620-0621813AF982}" type="presOf" srcId="{B0514D02-CDE8-204D-A62A-CF5635E643B2}" destId="{1F2A92B1-82C4-7E48-BD8C-72F137A1C8E6}" srcOrd="0" destOrd="0" presId="urn:microsoft.com/office/officeart/2005/8/layout/StepDownProcess"/>
    <dgm:cxn modelId="{3523D1D4-67E0-BC4D-855D-6A9779E43628}" type="presOf" srcId="{48554020-685A-DC48-8CD0-63F7073CD3FA}" destId="{DD3BC73F-CDE6-784F-89BC-0714137578FB}" srcOrd="0" destOrd="0" presId="urn:microsoft.com/office/officeart/2005/8/layout/StepDownProcess"/>
    <dgm:cxn modelId="{ACB8F7F0-FB5C-0A48-B72C-47450DF8034F}" type="presOf" srcId="{E98AD1CF-3A0D-4940-B52B-435C40635F99}" destId="{62295FC3-F84D-E64B-9998-FEF5462A2CF9}" srcOrd="0" destOrd="0" presId="urn:microsoft.com/office/officeart/2005/8/layout/StepDownProcess"/>
    <dgm:cxn modelId="{3783ABF6-10D3-FA41-8F7B-BE87F115D546}" type="presOf" srcId="{8B20BFF3-26A1-5449-9BE2-C6227CBB7F72}" destId="{99565BE2-4199-5447-8893-BB66366888BA}" srcOrd="0" destOrd="0" presId="urn:microsoft.com/office/officeart/2005/8/layout/StepDownProcess"/>
    <dgm:cxn modelId="{366403C0-9FD4-9649-9F8A-28DFF0DE4D3D}" type="presParOf" srcId="{99565BE2-4199-5447-8893-BB66366888BA}" destId="{EE022501-AE28-2B47-A7E2-CB4C67AE4E93}" srcOrd="0" destOrd="0" presId="urn:microsoft.com/office/officeart/2005/8/layout/StepDownProcess"/>
    <dgm:cxn modelId="{45A7CECE-5B91-7F44-AA07-F9DF4E6C2381}" type="presParOf" srcId="{EE022501-AE28-2B47-A7E2-CB4C67AE4E93}" destId="{23F8D0C3-E5C6-BE41-B0A7-1B3B25BBE723}" srcOrd="0" destOrd="0" presId="urn:microsoft.com/office/officeart/2005/8/layout/StepDownProcess"/>
    <dgm:cxn modelId="{62ED5EB7-B8D2-C04B-8C71-B65117057FF8}" type="presParOf" srcId="{EE022501-AE28-2B47-A7E2-CB4C67AE4E93}" destId="{FE17EB09-1E1D-4E4F-B0AA-49FC1E3544D6}" srcOrd="1" destOrd="0" presId="urn:microsoft.com/office/officeart/2005/8/layout/StepDownProcess"/>
    <dgm:cxn modelId="{A5A487F5-7B14-1E45-AE18-6872C1182DE7}" type="presParOf" srcId="{EE022501-AE28-2B47-A7E2-CB4C67AE4E93}" destId="{AD727597-B704-184F-88C2-78383BFA6C64}" srcOrd="2" destOrd="0" presId="urn:microsoft.com/office/officeart/2005/8/layout/StepDownProcess"/>
    <dgm:cxn modelId="{0AE7C852-A124-FF48-A777-55897E9FF66D}" type="presParOf" srcId="{99565BE2-4199-5447-8893-BB66366888BA}" destId="{AC98A456-8909-E64A-832C-6A61A3AF8B93}" srcOrd="1" destOrd="0" presId="urn:microsoft.com/office/officeart/2005/8/layout/StepDownProcess"/>
    <dgm:cxn modelId="{901A23D0-85EF-444E-B0BD-E4C1F482E26D}" type="presParOf" srcId="{99565BE2-4199-5447-8893-BB66366888BA}" destId="{20829F8D-A769-7A4B-A15F-34D3812D973C}" srcOrd="2" destOrd="0" presId="urn:microsoft.com/office/officeart/2005/8/layout/StepDownProcess"/>
    <dgm:cxn modelId="{82C6B898-9DC3-AC47-8694-6895EF9ACE51}" type="presParOf" srcId="{20829F8D-A769-7A4B-A15F-34D3812D973C}" destId="{02CC4B8B-A14C-DB41-A825-3C43CACCEC26}" srcOrd="0" destOrd="0" presId="urn:microsoft.com/office/officeart/2005/8/layout/StepDownProcess"/>
    <dgm:cxn modelId="{EDF5245F-0753-4C41-8614-3066FE33AB64}" type="presParOf" srcId="{20829F8D-A769-7A4B-A15F-34D3812D973C}" destId="{1F2A92B1-82C4-7E48-BD8C-72F137A1C8E6}" srcOrd="1" destOrd="0" presId="urn:microsoft.com/office/officeart/2005/8/layout/StepDownProcess"/>
    <dgm:cxn modelId="{9A614B03-F036-E94A-BF0C-332A1EB4F239}" type="presParOf" srcId="{20829F8D-A769-7A4B-A15F-34D3812D973C}" destId="{0C8D906A-E8AE-E742-8605-FD09CD845AAA}" srcOrd="2" destOrd="0" presId="urn:microsoft.com/office/officeart/2005/8/layout/StepDownProcess"/>
    <dgm:cxn modelId="{667FE82C-C394-FB42-A2BC-50E7616981DE}" type="presParOf" srcId="{99565BE2-4199-5447-8893-BB66366888BA}" destId="{681DAADB-C283-A54F-95DE-903D10415B5E}" srcOrd="3" destOrd="0" presId="urn:microsoft.com/office/officeart/2005/8/layout/StepDownProcess"/>
    <dgm:cxn modelId="{BE1CA26A-036C-1747-A380-9C5561540E31}" type="presParOf" srcId="{99565BE2-4199-5447-8893-BB66366888BA}" destId="{C728A4F3-452F-EF4C-819C-8134E6908FEC}" srcOrd="4" destOrd="0" presId="urn:microsoft.com/office/officeart/2005/8/layout/StepDownProcess"/>
    <dgm:cxn modelId="{C7B239AD-E47B-CE43-80CD-231A10905F65}" type="presParOf" srcId="{C728A4F3-452F-EF4C-819C-8134E6908FEC}" destId="{3A349244-D695-8443-BD7E-D8C558A1F36D}" srcOrd="0" destOrd="0" presId="urn:microsoft.com/office/officeart/2005/8/layout/StepDownProcess"/>
    <dgm:cxn modelId="{EF977841-D47C-8A41-BB9D-681DCCD2E33D}" type="presParOf" srcId="{C728A4F3-452F-EF4C-819C-8134E6908FEC}" destId="{21D565AD-4607-8845-8A11-338F8780D233}" srcOrd="1" destOrd="0" presId="urn:microsoft.com/office/officeart/2005/8/layout/StepDownProcess"/>
    <dgm:cxn modelId="{CB5A95EF-1F68-1541-8FAB-43A483145B70}" type="presParOf" srcId="{C728A4F3-452F-EF4C-819C-8134E6908FEC}" destId="{EA22D829-5443-024D-B5C5-598674B7243C}" srcOrd="2" destOrd="0" presId="urn:microsoft.com/office/officeart/2005/8/layout/StepDownProcess"/>
    <dgm:cxn modelId="{9BC0A398-FEF0-E948-B775-E1CB12563853}" type="presParOf" srcId="{99565BE2-4199-5447-8893-BB66366888BA}" destId="{7C226196-90BB-A645-93B8-2CC28785F6D3}" srcOrd="5" destOrd="0" presId="urn:microsoft.com/office/officeart/2005/8/layout/StepDownProcess"/>
    <dgm:cxn modelId="{C40B748C-A197-8F4D-A5AD-920C05EF30FD}" type="presParOf" srcId="{99565BE2-4199-5447-8893-BB66366888BA}" destId="{4D1C7E12-9011-4F4C-850F-C6D2F82E0127}" srcOrd="6" destOrd="0" presId="urn:microsoft.com/office/officeart/2005/8/layout/StepDownProcess"/>
    <dgm:cxn modelId="{2E42F384-A433-7A41-93A3-11B9CA67EE61}" type="presParOf" srcId="{4D1C7E12-9011-4F4C-850F-C6D2F82E0127}" destId="{FD5FB7BD-3F45-D64A-A828-E6158FC4A997}" srcOrd="0" destOrd="0" presId="urn:microsoft.com/office/officeart/2005/8/layout/StepDownProcess"/>
    <dgm:cxn modelId="{2E3F8F08-3C6F-7446-A772-67C508EED7B6}" type="presParOf" srcId="{4D1C7E12-9011-4F4C-850F-C6D2F82E0127}" destId="{62295FC3-F84D-E64B-9998-FEF5462A2CF9}" srcOrd="1" destOrd="0" presId="urn:microsoft.com/office/officeart/2005/8/layout/StepDownProcess"/>
    <dgm:cxn modelId="{DCCA2314-65BD-5044-815F-75AF65B3BBED}" type="presParOf" srcId="{4D1C7E12-9011-4F4C-850F-C6D2F82E0127}" destId="{CF2CE51F-31E5-0646-8FFC-D6DDA6551510}" srcOrd="2" destOrd="0" presId="urn:microsoft.com/office/officeart/2005/8/layout/StepDownProcess"/>
    <dgm:cxn modelId="{39D517AA-EDB2-2D4B-BD06-4025AE4337A1}" type="presParOf" srcId="{99565BE2-4199-5447-8893-BB66366888BA}" destId="{AB17FF03-9B77-F04B-B4C0-83A803C93BDB}" srcOrd="7" destOrd="0" presId="urn:microsoft.com/office/officeart/2005/8/layout/StepDownProcess"/>
    <dgm:cxn modelId="{60627F23-2461-9A4D-A284-D9465DB5D645}" type="presParOf" srcId="{99565BE2-4199-5447-8893-BB66366888BA}" destId="{14878689-34F9-1948-AE7A-E790708AB077}" srcOrd="8" destOrd="0" presId="urn:microsoft.com/office/officeart/2005/8/layout/StepDownProcess"/>
    <dgm:cxn modelId="{294D3431-77B0-6B42-89F7-F89C5D4014FD}" type="presParOf" srcId="{14878689-34F9-1948-AE7A-E790708AB077}" destId="{862276CB-3210-7F44-902A-7DC75105857D}" srcOrd="0" destOrd="0" presId="urn:microsoft.com/office/officeart/2005/8/layout/StepDownProcess"/>
    <dgm:cxn modelId="{91CEC1B7-2230-E24A-A170-3AC0DD0A04CA}" type="presParOf" srcId="{14878689-34F9-1948-AE7A-E790708AB077}" destId="{EA094350-ACBD-1447-8A51-624D838861D9}" srcOrd="1" destOrd="0" presId="urn:microsoft.com/office/officeart/2005/8/layout/StepDownProcess"/>
    <dgm:cxn modelId="{42F1B2D3-CF4A-EB45-9D84-C618DB4FE155}" type="presParOf" srcId="{14878689-34F9-1948-AE7A-E790708AB077}" destId="{B4B1D953-1494-E240-8191-1F5B4ECA1C33}" srcOrd="2" destOrd="0" presId="urn:microsoft.com/office/officeart/2005/8/layout/StepDownProcess"/>
    <dgm:cxn modelId="{CCEBD8D9-BBE1-3F40-8ACD-10D251DBE6A4}" type="presParOf" srcId="{99565BE2-4199-5447-8893-BB66366888BA}" destId="{0AF72A7B-EAB5-5E44-8259-55795C6FC118}" srcOrd="9" destOrd="0" presId="urn:microsoft.com/office/officeart/2005/8/layout/StepDownProcess"/>
    <dgm:cxn modelId="{21191A48-D46E-5F4F-B56D-933C90B4C6F7}" type="presParOf" srcId="{99565BE2-4199-5447-8893-BB66366888BA}" destId="{339FFFA2-5099-A845-B89A-D44FDB68F2D4}" srcOrd="10" destOrd="0" presId="urn:microsoft.com/office/officeart/2005/8/layout/StepDownProcess"/>
    <dgm:cxn modelId="{4E3C9137-78F7-FC46-9C6C-478ECB38CA6D}" type="presParOf" srcId="{339FFFA2-5099-A845-B89A-D44FDB68F2D4}" destId="{B289A15F-A2E1-FD46-9509-BE2398DC1512}" srcOrd="0" destOrd="0" presId="urn:microsoft.com/office/officeart/2005/8/layout/StepDownProcess"/>
    <dgm:cxn modelId="{0A09CDB4-9990-134D-A143-2455EA68D912}" type="presParOf" srcId="{339FFFA2-5099-A845-B89A-D44FDB68F2D4}" destId="{AE5ECC16-0C79-AC42-97F2-958F49891C5C}" srcOrd="1" destOrd="0" presId="urn:microsoft.com/office/officeart/2005/8/layout/StepDownProcess"/>
    <dgm:cxn modelId="{C0AE9A02-1DAB-6041-86D7-6B4B84CB4757}" type="presParOf" srcId="{339FFFA2-5099-A845-B89A-D44FDB68F2D4}" destId="{9C67C8A9-EC6B-1747-9EEA-A35BE1013C65}" srcOrd="2" destOrd="0" presId="urn:microsoft.com/office/officeart/2005/8/layout/StepDownProcess"/>
    <dgm:cxn modelId="{1433E6F4-EF6C-9E48-96A4-A0FB02045134}" type="presParOf" srcId="{99565BE2-4199-5447-8893-BB66366888BA}" destId="{F15375D1-6AA8-E241-8A21-7B4CF90561DC}" srcOrd="11" destOrd="0" presId="urn:microsoft.com/office/officeart/2005/8/layout/StepDownProcess"/>
    <dgm:cxn modelId="{58B386DA-22FC-4B4C-9C20-2EBC0494DE47}" type="presParOf" srcId="{99565BE2-4199-5447-8893-BB66366888BA}" destId="{E137B1A3-E662-5D40-8F6E-C10F43D59AE2}" srcOrd="12" destOrd="0" presId="urn:microsoft.com/office/officeart/2005/8/layout/StepDownProcess"/>
    <dgm:cxn modelId="{8AD433C4-E06A-A847-BE17-04C897063C0D}" type="presParOf" srcId="{E137B1A3-E662-5D40-8F6E-C10F43D59AE2}" destId="{DD3BC73F-CDE6-784F-89BC-0714137578FB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t-EE" sz="1400" noProof="0" dirty="0"/>
            <a:t>Turba eelsegu (</a:t>
          </a:r>
          <a:r>
            <a:rPr lang="et-EE" sz="1400" noProof="0" dirty="0" err="1"/>
            <a:t>pre</a:t>
          </a:r>
          <a:r>
            <a:rPr lang="et-EE" sz="1400" noProof="0" dirty="0"/>
            <a:t>-mix)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Etteandmine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</a:t>
          </a: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feeding</a:t>
          </a:r>
          <a:endParaRPr lang="et-EE" sz="14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45AD7116-18CC-524B-9399-939DC2FE1FDB}" type="presOf" srcId="{214EF1D5-9D67-2849-AC77-9EE557196F08}" destId="{5C4D6A12-3667-7440-8425-6018A0D296A4}" srcOrd="0" destOrd="0" presId="urn:microsoft.com/office/officeart/2005/8/layout/process1"/>
    <dgm:cxn modelId="{202D5916-597C-2D4E-A3D8-BF51DCD18F3B}" type="presOf" srcId="{D5A05C86-281E-A34F-8AF9-891391385E40}" destId="{9CE20573-0DC3-1E48-B2E2-EE1ADFA47404}" srcOrd="0" destOrd="0" presId="urn:microsoft.com/office/officeart/2005/8/layout/process1"/>
    <dgm:cxn modelId="{E9A64E1C-0B6C-A74B-BB55-E452480775C6}" type="presOf" srcId="{7CFFF630-32C7-9C4F-ACEA-9C7121E03EF8}" destId="{62150D22-CCE0-1A40-8D68-2EA44A3A07BA}" srcOrd="0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89B12124-E954-DB4A-BF2B-2BF39D912D02}" type="presOf" srcId="{E98AD1CF-3A0D-4940-B52B-435C40635F99}" destId="{EBDBC82F-B9DC-CC42-9774-3E6CF3B8392A}" srcOrd="0" destOrd="0" presId="urn:microsoft.com/office/officeart/2005/8/layout/process1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E3CD2362-8F7A-5E49-B3D7-6ECF01AB682F}" type="presOf" srcId="{6C9B6C7F-93A1-4247-9F9F-49804E5E0078}" destId="{2BBE4162-B682-7E48-B1A9-DAC48D868C8A}" srcOrd="1" destOrd="0" presId="urn:microsoft.com/office/officeart/2005/8/layout/process1"/>
    <dgm:cxn modelId="{5F73C043-CF4E-8F47-A1D5-FFD21F2FF9ED}" type="presOf" srcId="{ECA022FC-7684-AE4F-8628-562359A24CA8}" destId="{46C69B8E-9233-2E45-BF47-9C73665B7CF6}" srcOrd="0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C84D1C49-93C1-4C45-BDA4-0FFC3CFAB6C3}" type="presOf" srcId="{ECA022FC-7684-AE4F-8628-562359A24CA8}" destId="{341C8D18-7C58-A04D-AB01-AC36BCF98D39}" srcOrd="1" destOrd="0" presId="urn:microsoft.com/office/officeart/2005/8/layout/process1"/>
    <dgm:cxn modelId="{D8D39069-6853-CC47-9B36-307E05E75850}" type="presOf" srcId="{B4F937DE-9380-5D41-B1D3-E0B34BE32F3E}" destId="{23604E09-C470-E645-B1A8-93B1D17ABCEA}" srcOrd="0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7AE6453-2149-AF41-97E6-9E99219AE034}" type="presOf" srcId="{35140C46-ED11-CD4A-8335-E80446FA439D}" destId="{83C8FAE0-D976-594E-A523-6B38CF664AC4}" srcOrd="0" destOrd="0" presId="urn:microsoft.com/office/officeart/2005/8/layout/process1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0A6BF284-9845-4043-859C-7D32E9931BDF}" type="presOf" srcId="{B0514D02-CDE8-204D-A62A-CF5635E643B2}" destId="{96C256E1-779C-CC4D-80D2-4A2D0EAE62FF}" srcOrd="0" destOrd="0" presId="urn:microsoft.com/office/officeart/2005/8/layout/process1"/>
    <dgm:cxn modelId="{E80ACE8B-B9CF-6A48-BF05-BBBA0E9E9223}" type="presOf" srcId="{6C9B6C7F-93A1-4247-9F9F-49804E5E0078}" destId="{685F39A9-B8A7-C540-8CD1-D16D93684B03}" srcOrd="0" destOrd="0" presId="urn:microsoft.com/office/officeart/2005/8/layout/process1"/>
    <dgm:cxn modelId="{FFFBF88E-BC27-774B-AC81-04DD05B0C095}" type="presOf" srcId="{48554020-685A-DC48-8CD0-63F7073CD3FA}" destId="{9686FB82-94CE-5044-8A3B-A651B7BB34F6}" srcOrd="0" destOrd="0" presId="urn:microsoft.com/office/officeart/2005/8/layout/process1"/>
    <dgm:cxn modelId="{E4508EA4-FDD6-1246-BEE2-0CC9FC02E18E}" type="presOf" srcId="{B9CC2CCB-9EB5-FB41-ABD7-3A512E8C4664}" destId="{0EE3F776-412F-EC47-B7A7-47FE6334E139}" srcOrd="0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384799B7-9C4E-B842-A07B-F835AE985371}" type="presOf" srcId="{21CC687A-A26F-5145-B8AF-20CB0D0E9C5C}" destId="{5FE08ECE-1ED4-974A-8E3E-16F0612786DB}" srcOrd="0" destOrd="0" presId="urn:microsoft.com/office/officeart/2005/8/layout/process1"/>
    <dgm:cxn modelId="{112CBEBC-E6D0-5348-81D5-D7E5F3B14FDC}" type="presOf" srcId="{35140C46-ED11-CD4A-8335-E80446FA439D}" destId="{970714DB-9438-1941-8EA8-04968797E8B3}" srcOrd="1" destOrd="0" presId="urn:microsoft.com/office/officeart/2005/8/layout/process1"/>
    <dgm:cxn modelId="{E8C278C4-20A0-C441-B680-CF3144A0F591}" type="presOf" srcId="{21CC687A-A26F-5145-B8AF-20CB0D0E9C5C}" destId="{1218A540-B2B5-7742-9AA6-C879211DF9E1}" srcOrd="1" destOrd="0" presId="urn:microsoft.com/office/officeart/2005/8/layout/process1"/>
    <dgm:cxn modelId="{1326A0D0-971A-DB40-A18A-3A6BF94B3F6A}" type="presOf" srcId="{6E93AC3B-EFAE-7145-91DF-001B465A76CD}" destId="{4E5AD1CF-67CF-C148-A22F-3A0058F6EC9D}" srcOrd="0" destOrd="0" presId="urn:microsoft.com/office/officeart/2005/8/layout/process1"/>
    <dgm:cxn modelId="{A9180DEC-ED37-7841-8186-F2D09D8FB72F}" type="presOf" srcId="{B9CC2CCB-9EB5-FB41-ABD7-3A512E8C4664}" destId="{6124A3C5-2D7A-FA47-9298-3A58D64C226C}" srcOrd="1" destOrd="0" presId="urn:microsoft.com/office/officeart/2005/8/layout/process1"/>
    <dgm:cxn modelId="{FC3CCFF0-5EFE-0944-B211-A5D1A019EBAD}" type="presOf" srcId="{D5A05C86-281E-A34F-8AF9-891391385E40}" destId="{9D4AC214-28E7-334D-9733-879EE9CE477F}" srcOrd="1" destOrd="0" presId="urn:microsoft.com/office/officeart/2005/8/layout/process1"/>
    <dgm:cxn modelId="{214138CB-D821-EE47-BF0C-75B9C50945B0}" type="presParOf" srcId="{31705A36-1228-3145-AF83-B7D03D14AC2A}" destId="{62150D22-CCE0-1A40-8D68-2EA44A3A07BA}" srcOrd="0" destOrd="0" presId="urn:microsoft.com/office/officeart/2005/8/layout/process1"/>
    <dgm:cxn modelId="{EF8F0866-E3D3-1A4C-B3CF-B1709E154A08}" type="presParOf" srcId="{31705A36-1228-3145-AF83-B7D03D14AC2A}" destId="{5FE08ECE-1ED4-974A-8E3E-16F0612786DB}" srcOrd="1" destOrd="0" presId="urn:microsoft.com/office/officeart/2005/8/layout/process1"/>
    <dgm:cxn modelId="{05AB1217-6A8F-E048-AB53-8BAABFC28DF6}" type="presParOf" srcId="{5FE08ECE-1ED4-974A-8E3E-16F0612786DB}" destId="{1218A540-B2B5-7742-9AA6-C879211DF9E1}" srcOrd="0" destOrd="0" presId="urn:microsoft.com/office/officeart/2005/8/layout/process1"/>
    <dgm:cxn modelId="{DE663657-6D5D-5045-9372-0B08FBA70DBF}" type="presParOf" srcId="{31705A36-1228-3145-AF83-B7D03D14AC2A}" destId="{96C256E1-779C-CC4D-80D2-4A2D0EAE62FF}" srcOrd="2" destOrd="0" presId="urn:microsoft.com/office/officeart/2005/8/layout/process1"/>
    <dgm:cxn modelId="{D4B0D37A-B461-F944-9788-8D201B244206}" type="presParOf" srcId="{31705A36-1228-3145-AF83-B7D03D14AC2A}" destId="{9CE20573-0DC3-1E48-B2E2-EE1ADFA47404}" srcOrd="3" destOrd="0" presId="urn:microsoft.com/office/officeart/2005/8/layout/process1"/>
    <dgm:cxn modelId="{762ABBF7-DB11-2A42-82BC-3AD0A3F1422C}" type="presParOf" srcId="{9CE20573-0DC3-1E48-B2E2-EE1ADFA47404}" destId="{9D4AC214-28E7-334D-9733-879EE9CE477F}" srcOrd="0" destOrd="0" presId="urn:microsoft.com/office/officeart/2005/8/layout/process1"/>
    <dgm:cxn modelId="{4EA3D51F-ED2C-DE4F-A277-C79C2ABE5294}" type="presParOf" srcId="{31705A36-1228-3145-AF83-B7D03D14AC2A}" destId="{23604E09-C470-E645-B1A8-93B1D17ABCEA}" srcOrd="4" destOrd="0" presId="urn:microsoft.com/office/officeart/2005/8/layout/process1"/>
    <dgm:cxn modelId="{63DEEE52-4BFF-D843-B0A5-12D4A25EB705}" type="presParOf" srcId="{31705A36-1228-3145-AF83-B7D03D14AC2A}" destId="{685F39A9-B8A7-C540-8CD1-D16D93684B03}" srcOrd="5" destOrd="0" presId="urn:microsoft.com/office/officeart/2005/8/layout/process1"/>
    <dgm:cxn modelId="{39BBC0BA-61E6-5A47-8260-811D0F66A534}" type="presParOf" srcId="{685F39A9-B8A7-C540-8CD1-D16D93684B03}" destId="{2BBE4162-B682-7E48-B1A9-DAC48D868C8A}" srcOrd="0" destOrd="0" presId="urn:microsoft.com/office/officeart/2005/8/layout/process1"/>
    <dgm:cxn modelId="{BEAD2CAF-BEF1-394B-859F-DECDDE40D471}" type="presParOf" srcId="{31705A36-1228-3145-AF83-B7D03D14AC2A}" destId="{EBDBC82F-B9DC-CC42-9774-3E6CF3B8392A}" srcOrd="6" destOrd="0" presId="urn:microsoft.com/office/officeart/2005/8/layout/process1"/>
    <dgm:cxn modelId="{C7EF5769-B888-5746-811F-8F7D6571DD3C}" type="presParOf" srcId="{31705A36-1228-3145-AF83-B7D03D14AC2A}" destId="{83C8FAE0-D976-594E-A523-6B38CF664AC4}" srcOrd="7" destOrd="0" presId="urn:microsoft.com/office/officeart/2005/8/layout/process1"/>
    <dgm:cxn modelId="{D3D19E24-8C76-C04D-89E0-3C4C5AE7AE8B}" type="presParOf" srcId="{83C8FAE0-D976-594E-A523-6B38CF664AC4}" destId="{970714DB-9438-1941-8EA8-04968797E8B3}" srcOrd="0" destOrd="0" presId="urn:microsoft.com/office/officeart/2005/8/layout/process1"/>
    <dgm:cxn modelId="{D1ADCA0A-F01F-4F42-8E5B-9829D4B184D3}" type="presParOf" srcId="{31705A36-1228-3145-AF83-B7D03D14AC2A}" destId="{4E5AD1CF-67CF-C148-A22F-3A0058F6EC9D}" srcOrd="8" destOrd="0" presId="urn:microsoft.com/office/officeart/2005/8/layout/process1"/>
    <dgm:cxn modelId="{7CA0007A-669B-084D-8215-38595F21854D}" type="presParOf" srcId="{31705A36-1228-3145-AF83-B7D03D14AC2A}" destId="{0EE3F776-412F-EC47-B7A7-47FE6334E139}" srcOrd="9" destOrd="0" presId="urn:microsoft.com/office/officeart/2005/8/layout/process1"/>
    <dgm:cxn modelId="{4DAA810F-22FE-F341-A17B-440FF2A255DE}" type="presParOf" srcId="{0EE3F776-412F-EC47-B7A7-47FE6334E139}" destId="{6124A3C5-2D7A-FA47-9298-3A58D64C226C}" srcOrd="0" destOrd="0" presId="urn:microsoft.com/office/officeart/2005/8/layout/process1"/>
    <dgm:cxn modelId="{94FC8C0B-2804-B549-A24B-BDC549376540}" type="presParOf" srcId="{31705A36-1228-3145-AF83-B7D03D14AC2A}" destId="{5C4D6A12-3667-7440-8425-6018A0D296A4}" srcOrd="10" destOrd="0" presId="urn:microsoft.com/office/officeart/2005/8/layout/process1"/>
    <dgm:cxn modelId="{B8ECA4EC-416B-1948-B56B-BC392A157683}" type="presParOf" srcId="{31705A36-1228-3145-AF83-B7D03D14AC2A}" destId="{46C69B8E-9233-2E45-BF47-9C73665B7CF6}" srcOrd="11" destOrd="0" presId="urn:microsoft.com/office/officeart/2005/8/layout/process1"/>
    <dgm:cxn modelId="{291B55A6-36A5-034E-9971-30F99E7C4C50}" type="presParOf" srcId="{46C69B8E-9233-2E45-BF47-9C73665B7CF6}" destId="{341C8D18-7C58-A04D-AB01-AC36BCF98D39}" srcOrd="0" destOrd="0" presId="urn:microsoft.com/office/officeart/2005/8/layout/process1"/>
    <dgm:cxn modelId="{F3184CAE-B2CA-214F-8C45-F62D26945D28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Turba eelsegu (</a:t>
          </a:r>
          <a:r>
            <a:rPr lang="et-EE" sz="1400" noProof="0" dirty="0" err="1"/>
            <a:t>pre</a:t>
          </a:r>
          <a:r>
            <a:rPr lang="et-EE" sz="1400" noProof="0" dirty="0"/>
            <a:t>-mix)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Etteandmine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</a:t>
          </a: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feeding</a:t>
          </a:r>
          <a:endParaRPr lang="et-EE" sz="14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54383E01-39D1-A140-9FA9-2E0F3054F224}" type="presOf" srcId="{48554020-685A-DC48-8CD0-63F7073CD3FA}" destId="{9686FB82-94CE-5044-8A3B-A651B7BB34F6}" srcOrd="0" destOrd="0" presId="urn:microsoft.com/office/officeart/2005/8/layout/process1"/>
    <dgm:cxn modelId="{CEDCD308-6AC1-4B48-8AA8-FE0F038EA411}" type="presOf" srcId="{21CC687A-A26F-5145-B8AF-20CB0D0E9C5C}" destId="{1218A540-B2B5-7742-9AA6-C879211DF9E1}" srcOrd="1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D360CD27-E542-DE4B-8D66-3F63FA8BA813}" type="presOf" srcId="{6C9B6C7F-93A1-4247-9F9F-49804E5E0078}" destId="{2BBE4162-B682-7E48-B1A9-DAC48D868C8A}" srcOrd="1" destOrd="0" presId="urn:microsoft.com/office/officeart/2005/8/layout/process1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6A772238-EA19-CE4D-B575-F9ED7D698E5C}" type="presOf" srcId="{D5A05C86-281E-A34F-8AF9-891391385E40}" destId="{9CE20573-0DC3-1E48-B2E2-EE1ADFA47404}" srcOrd="0" destOrd="0" presId="urn:microsoft.com/office/officeart/2005/8/layout/process1"/>
    <dgm:cxn modelId="{1989C43D-0C42-B14F-8036-04B5A2B4F853}" type="presOf" srcId="{ECA022FC-7684-AE4F-8628-562359A24CA8}" destId="{46C69B8E-9233-2E45-BF47-9C73665B7CF6}" srcOrd="0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38CF676C-B998-E044-9325-79EBA4019FFD}" type="presOf" srcId="{D5A05C86-281E-A34F-8AF9-891391385E40}" destId="{9D4AC214-28E7-334D-9733-879EE9CE477F}" srcOrd="1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318BC879-E105-3040-A93B-0CE709614772}" type="presOf" srcId="{35140C46-ED11-CD4A-8335-E80446FA439D}" destId="{970714DB-9438-1941-8EA8-04968797E8B3}" srcOrd="1" destOrd="0" presId="urn:microsoft.com/office/officeart/2005/8/layout/process1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2691158E-84FB-DA47-A5EA-825BAA0F8872}" type="presOf" srcId="{21CC687A-A26F-5145-B8AF-20CB0D0E9C5C}" destId="{5FE08ECE-1ED4-974A-8E3E-16F0612786DB}" srcOrd="0" destOrd="0" presId="urn:microsoft.com/office/officeart/2005/8/layout/process1"/>
    <dgm:cxn modelId="{E002B9A2-F838-B54B-A05D-7CB94BF04CCE}" type="presOf" srcId="{6E93AC3B-EFAE-7145-91DF-001B465A76CD}" destId="{4E5AD1CF-67CF-C148-A22F-3A0058F6EC9D}" srcOrd="0" destOrd="0" presId="urn:microsoft.com/office/officeart/2005/8/layout/process1"/>
    <dgm:cxn modelId="{CEE6CEA6-7D4F-B44E-8423-8EE4ADAF5FF0}" type="presOf" srcId="{B0514D02-CDE8-204D-A62A-CF5635E643B2}" destId="{96C256E1-779C-CC4D-80D2-4A2D0EAE62FF}" srcOrd="0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0DA505C2-14A6-E14C-8E1F-76431866D0FC}" type="presOf" srcId="{7CFFF630-32C7-9C4F-ACEA-9C7121E03EF8}" destId="{62150D22-CCE0-1A40-8D68-2EA44A3A07BA}" srcOrd="0" destOrd="0" presId="urn:microsoft.com/office/officeart/2005/8/layout/process1"/>
    <dgm:cxn modelId="{BE1770CB-DB09-4142-8E46-02C439F42795}" type="presOf" srcId="{ECA022FC-7684-AE4F-8628-562359A24CA8}" destId="{341C8D18-7C58-A04D-AB01-AC36BCF98D39}" srcOrd="1" destOrd="0" presId="urn:microsoft.com/office/officeart/2005/8/layout/process1"/>
    <dgm:cxn modelId="{91F5AACF-1B30-854D-8095-15C67943CE1D}" type="presOf" srcId="{B9CC2CCB-9EB5-FB41-ABD7-3A512E8C4664}" destId="{0EE3F776-412F-EC47-B7A7-47FE6334E139}" srcOrd="0" destOrd="0" presId="urn:microsoft.com/office/officeart/2005/8/layout/process1"/>
    <dgm:cxn modelId="{95DD67D3-8859-C44E-997F-04D4D5C3AA69}" type="presOf" srcId="{6C9B6C7F-93A1-4247-9F9F-49804E5E0078}" destId="{685F39A9-B8A7-C540-8CD1-D16D93684B03}" srcOrd="0" destOrd="0" presId="urn:microsoft.com/office/officeart/2005/8/layout/process1"/>
    <dgm:cxn modelId="{D632BBDE-FF87-9F4D-836E-B6024A1A5412}" type="presOf" srcId="{B4F937DE-9380-5D41-B1D3-E0B34BE32F3E}" destId="{23604E09-C470-E645-B1A8-93B1D17ABCEA}" srcOrd="0" destOrd="0" presId="urn:microsoft.com/office/officeart/2005/8/layout/process1"/>
    <dgm:cxn modelId="{F7431BE6-A4D8-324A-A056-39A3778FF520}" type="presOf" srcId="{35140C46-ED11-CD4A-8335-E80446FA439D}" destId="{83C8FAE0-D976-594E-A523-6B38CF664AC4}" srcOrd="0" destOrd="0" presId="urn:microsoft.com/office/officeart/2005/8/layout/process1"/>
    <dgm:cxn modelId="{1046E0F1-3431-C145-AE82-3F80D634A0EA}" type="presOf" srcId="{B9CC2CCB-9EB5-FB41-ABD7-3A512E8C4664}" destId="{6124A3C5-2D7A-FA47-9298-3A58D64C226C}" srcOrd="1" destOrd="0" presId="urn:microsoft.com/office/officeart/2005/8/layout/process1"/>
    <dgm:cxn modelId="{02BF38F7-0C60-B247-8748-349AB3FE6C6E}" type="presOf" srcId="{E98AD1CF-3A0D-4940-B52B-435C40635F99}" destId="{EBDBC82F-B9DC-CC42-9774-3E6CF3B8392A}" srcOrd="0" destOrd="0" presId="urn:microsoft.com/office/officeart/2005/8/layout/process1"/>
    <dgm:cxn modelId="{134A8AFC-58A9-3B40-B667-0928F193A857}" type="presOf" srcId="{214EF1D5-9D67-2849-AC77-9EE557196F08}" destId="{5C4D6A12-3667-7440-8425-6018A0D296A4}" srcOrd="0" destOrd="0" presId="urn:microsoft.com/office/officeart/2005/8/layout/process1"/>
    <dgm:cxn modelId="{5154AE1C-F746-BB41-B4F9-970F75C4BAB4}" type="presParOf" srcId="{31705A36-1228-3145-AF83-B7D03D14AC2A}" destId="{62150D22-CCE0-1A40-8D68-2EA44A3A07BA}" srcOrd="0" destOrd="0" presId="urn:microsoft.com/office/officeart/2005/8/layout/process1"/>
    <dgm:cxn modelId="{97D55D52-C565-C04F-B982-6B868D17AC23}" type="presParOf" srcId="{31705A36-1228-3145-AF83-B7D03D14AC2A}" destId="{5FE08ECE-1ED4-974A-8E3E-16F0612786DB}" srcOrd="1" destOrd="0" presId="urn:microsoft.com/office/officeart/2005/8/layout/process1"/>
    <dgm:cxn modelId="{61E60105-9FD0-CB45-9E7C-A1353E8C4240}" type="presParOf" srcId="{5FE08ECE-1ED4-974A-8E3E-16F0612786DB}" destId="{1218A540-B2B5-7742-9AA6-C879211DF9E1}" srcOrd="0" destOrd="0" presId="urn:microsoft.com/office/officeart/2005/8/layout/process1"/>
    <dgm:cxn modelId="{7ECE62CA-9ADE-5346-8C4C-F5EA5E47190E}" type="presParOf" srcId="{31705A36-1228-3145-AF83-B7D03D14AC2A}" destId="{96C256E1-779C-CC4D-80D2-4A2D0EAE62FF}" srcOrd="2" destOrd="0" presId="urn:microsoft.com/office/officeart/2005/8/layout/process1"/>
    <dgm:cxn modelId="{FC5084BB-075C-E84B-A979-110EDEC3B609}" type="presParOf" srcId="{31705A36-1228-3145-AF83-B7D03D14AC2A}" destId="{9CE20573-0DC3-1E48-B2E2-EE1ADFA47404}" srcOrd="3" destOrd="0" presId="urn:microsoft.com/office/officeart/2005/8/layout/process1"/>
    <dgm:cxn modelId="{E205CCC3-799A-914C-AC66-266262792C33}" type="presParOf" srcId="{9CE20573-0DC3-1E48-B2E2-EE1ADFA47404}" destId="{9D4AC214-28E7-334D-9733-879EE9CE477F}" srcOrd="0" destOrd="0" presId="urn:microsoft.com/office/officeart/2005/8/layout/process1"/>
    <dgm:cxn modelId="{5D1C005C-42BD-D942-A81B-ED556152BDB0}" type="presParOf" srcId="{31705A36-1228-3145-AF83-B7D03D14AC2A}" destId="{23604E09-C470-E645-B1A8-93B1D17ABCEA}" srcOrd="4" destOrd="0" presId="urn:microsoft.com/office/officeart/2005/8/layout/process1"/>
    <dgm:cxn modelId="{04FFFF3A-A2E8-0A43-81A3-45BC0085129B}" type="presParOf" srcId="{31705A36-1228-3145-AF83-B7D03D14AC2A}" destId="{685F39A9-B8A7-C540-8CD1-D16D93684B03}" srcOrd="5" destOrd="0" presId="urn:microsoft.com/office/officeart/2005/8/layout/process1"/>
    <dgm:cxn modelId="{5F6C2765-014E-9C4A-9A7C-A0F54C67D543}" type="presParOf" srcId="{685F39A9-B8A7-C540-8CD1-D16D93684B03}" destId="{2BBE4162-B682-7E48-B1A9-DAC48D868C8A}" srcOrd="0" destOrd="0" presId="urn:microsoft.com/office/officeart/2005/8/layout/process1"/>
    <dgm:cxn modelId="{5C94A29F-2A7C-784D-BC26-E8DB21D34781}" type="presParOf" srcId="{31705A36-1228-3145-AF83-B7D03D14AC2A}" destId="{EBDBC82F-B9DC-CC42-9774-3E6CF3B8392A}" srcOrd="6" destOrd="0" presId="urn:microsoft.com/office/officeart/2005/8/layout/process1"/>
    <dgm:cxn modelId="{86A73C22-D77E-1548-9F1A-63D497793AA6}" type="presParOf" srcId="{31705A36-1228-3145-AF83-B7D03D14AC2A}" destId="{83C8FAE0-D976-594E-A523-6B38CF664AC4}" srcOrd="7" destOrd="0" presId="urn:microsoft.com/office/officeart/2005/8/layout/process1"/>
    <dgm:cxn modelId="{0EBB7F24-71FC-6243-AF72-8CDFC43F134D}" type="presParOf" srcId="{83C8FAE0-D976-594E-A523-6B38CF664AC4}" destId="{970714DB-9438-1941-8EA8-04968797E8B3}" srcOrd="0" destOrd="0" presId="urn:microsoft.com/office/officeart/2005/8/layout/process1"/>
    <dgm:cxn modelId="{DB0611A5-3CB2-4346-9E5C-81AE19C235F9}" type="presParOf" srcId="{31705A36-1228-3145-AF83-B7D03D14AC2A}" destId="{4E5AD1CF-67CF-C148-A22F-3A0058F6EC9D}" srcOrd="8" destOrd="0" presId="urn:microsoft.com/office/officeart/2005/8/layout/process1"/>
    <dgm:cxn modelId="{5B807CBF-8ECD-E146-AEE5-6EFBE55D8AEB}" type="presParOf" srcId="{31705A36-1228-3145-AF83-B7D03D14AC2A}" destId="{0EE3F776-412F-EC47-B7A7-47FE6334E139}" srcOrd="9" destOrd="0" presId="urn:microsoft.com/office/officeart/2005/8/layout/process1"/>
    <dgm:cxn modelId="{3900AF25-44A7-C747-9DE9-E1E222260490}" type="presParOf" srcId="{0EE3F776-412F-EC47-B7A7-47FE6334E139}" destId="{6124A3C5-2D7A-FA47-9298-3A58D64C226C}" srcOrd="0" destOrd="0" presId="urn:microsoft.com/office/officeart/2005/8/layout/process1"/>
    <dgm:cxn modelId="{F0134C5D-7CE6-A847-806D-24684B14BB82}" type="presParOf" srcId="{31705A36-1228-3145-AF83-B7D03D14AC2A}" destId="{5C4D6A12-3667-7440-8425-6018A0D296A4}" srcOrd="10" destOrd="0" presId="urn:microsoft.com/office/officeart/2005/8/layout/process1"/>
    <dgm:cxn modelId="{E4CED355-4B7C-8743-9BC1-161BB67500A3}" type="presParOf" srcId="{31705A36-1228-3145-AF83-B7D03D14AC2A}" destId="{46C69B8E-9233-2E45-BF47-9C73665B7CF6}" srcOrd="11" destOrd="0" presId="urn:microsoft.com/office/officeart/2005/8/layout/process1"/>
    <dgm:cxn modelId="{1516A966-6557-E443-8645-24FF0BF5C546}" type="presParOf" srcId="{46C69B8E-9233-2E45-BF47-9C73665B7CF6}" destId="{341C8D18-7C58-A04D-AB01-AC36BCF98D39}" srcOrd="0" destOrd="0" presId="urn:microsoft.com/office/officeart/2005/8/layout/process1"/>
    <dgm:cxn modelId="{B0B89E74-8B6E-1842-B0A1-6D4A72005762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Freesturba transport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Etteandmine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</a:t>
          </a: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feeding</a:t>
          </a:r>
          <a:endParaRPr lang="et-EE" sz="14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2"/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55E1F600-A487-254D-BA98-1D5BE0511FBF}" type="presOf" srcId="{6E93AC3B-EFAE-7145-91DF-001B465A76CD}" destId="{4E5AD1CF-67CF-C148-A22F-3A0058F6EC9D}" srcOrd="0" destOrd="0" presId="urn:microsoft.com/office/officeart/2005/8/layout/process1"/>
    <dgm:cxn modelId="{2194431B-CC6F-124C-80AD-7AF2E27BA69A}" type="presOf" srcId="{ECA022FC-7684-AE4F-8628-562359A24CA8}" destId="{341C8D18-7C58-A04D-AB01-AC36BCF98D39}" srcOrd="1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351CE93A-AE31-754D-95F8-9056BB0E130E}" type="presOf" srcId="{B9CC2CCB-9EB5-FB41-ABD7-3A512E8C4664}" destId="{6124A3C5-2D7A-FA47-9298-3A58D64C226C}" srcOrd="1" destOrd="0" presId="urn:microsoft.com/office/officeart/2005/8/layout/process1"/>
    <dgm:cxn modelId="{5AC51341-941E-DA49-BD87-E27B8C309ED6}" type="presOf" srcId="{21CC687A-A26F-5145-B8AF-20CB0D0E9C5C}" destId="{5FE08ECE-1ED4-974A-8E3E-16F0612786DB}" srcOrd="0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333CEB58-C7B2-FE43-91FE-CFEEFB872F1F}" type="presOf" srcId="{B4F937DE-9380-5D41-B1D3-E0B34BE32F3E}" destId="{23604E09-C470-E645-B1A8-93B1D17ABCEA}" srcOrd="0" destOrd="0" presId="urn:microsoft.com/office/officeart/2005/8/layout/process1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FCC8D084-B12A-464A-86A5-0715479FC4F4}" type="presOf" srcId="{214EF1D5-9D67-2849-AC77-9EE557196F08}" destId="{5C4D6A12-3667-7440-8425-6018A0D296A4}" srcOrd="0" destOrd="0" presId="urn:microsoft.com/office/officeart/2005/8/layout/process1"/>
    <dgm:cxn modelId="{A67DC585-B451-D44A-9850-E90D38E6C110}" type="presOf" srcId="{48554020-685A-DC48-8CD0-63F7073CD3FA}" destId="{9686FB82-94CE-5044-8A3B-A651B7BB34F6}" srcOrd="0" destOrd="0" presId="urn:microsoft.com/office/officeart/2005/8/layout/process1"/>
    <dgm:cxn modelId="{AE73AD8D-F8AC-4C40-A68D-DEA93BA0E97E}" type="presOf" srcId="{ECA022FC-7684-AE4F-8628-562359A24CA8}" destId="{46C69B8E-9233-2E45-BF47-9C73665B7CF6}" srcOrd="0" destOrd="0" presId="urn:microsoft.com/office/officeart/2005/8/layout/process1"/>
    <dgm:cxn modelId="{759F1497-C84B-F342-B839-CF5C1A25C45F}" type="presOf" srcId="{21CC687A-A26F-5145-B8AF-20CB0D0E9C5C}" destId="{1218A540-B2B5-7742-9AA6-C879211DF9E1}" srcOrd="1" destOrd="0" presId="urn:microsoft.com/office/officeart/2005/8/layout/process1"/>
    <dgm:cxn modelId="{994AED9C-65D0-584E-B4E6-7DBA8CF715AC}" type="presOf" srcId="{D5A05C86-281E-A34F-8AF9-891391385E40}" destId="{9D4AC214-28E7-334D-9733-879EE9CE477F}" srcOrd="1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849CBCBC-C3C4-374E-B2F8-24780090A7F6}" type="presOf" srcId="{35140C46-ED11-CD4A-8335-E80446FA439D}" destId="{83C8FAE0-D976-594E-A523-6B38CF664AC4}" srcOrd="0" destOrd="0" presId="urn:microsoft.com/office/officeart/2005/8/layout/process1"/>
    <dgm:cxn modelId="{C182C6CC-EEC6-CD49-9E7A-3E5BBAF8087F}" type="presOf" srcId="{6C9B6C7F-93A1-4247-9F9F-49804E5E0078}" destId="{685F39A9-B8A7-C540-8CD1-D16D93684B03}" srcOrd="0" destOrd="0" presId="urn:microsoft.com/office/officeart/2005/8/layout/process1"/>
    <dgm:cxn modelId="{3614F1CF-7096-F244-85FE-044AB0B03B5B}" type="presOf" srcId="{B0514D02-CDE8-204D-A62A-CF5635E643B2}" destId="{96C256E1-779C-CC4D-80D2-4A2D0EAE62FF}" srcOrd="0" destOrd="0" presId="urn:microsoft.com/office/officeart/2005/8/layout/process1"/>
    <dgm:cxn modelId="{74DC4CD1-2E9D-9246-979D-6CC2CCC38401}" type="presOf" srcId="{6C9B6C7F-93A1-4247-9F9F-49804E5E0078}" destId="{2BBE4162-B682-7E48-B1A9-DAC48D868C8A}" srcOrd="1" destOrd="0" presId="urn:microsoft.com/office/officeart/2005/8/layout/process1"/>
    <dgm:cxn modelId="{D96BC3E7-EDA4-AD44-A735-D7D25FDE4069}" type="presOf" srcId="{7CFFF630-32C7-9C4F-ACEA-9C7121E03EF8}" destId="{62150D22-CCE0-1A40-8D68-2EA44A3A07BA}" srcOrd="0" destOrd="0" presId="urn:microsoft.com/office/officeart/2005/8/layout/process1"/>
    <dgm:cxn modelId="{D35053F5-3FB0-F44B-881D-26A378DDFD4C}" type="presOf" srcId="{B9CC2CCB-9EB5-FB41-ABD7-3A512E8C4664}" destId="{0EE3F776-412F-EC47-B7A7-47FE6334E139}" srcOrd="0" destOrd="0" presId="urn:microsoft.com/office/officeart/2005/8/layout/process1"/>
    <dgm:cxn modelId="{69F590F8-8D16-114D-858D-F55C0976D243}" type="presOf" srcId="{E98AD1CF-3A0D-4940-B52B-435C40635F99}" destId="{EBDBC82F-B9DC-CC42-9774-3E6CF3B8392A}" srcOrd="0" destOrd="0" presId="urn:microsoft.com/office/officeart/2005/8/layout/process1"/>
    <dgm:cxn modelId="{A15137FB-3609-FA4C-AD0B-EEA45A003E20}" type="presOf" srcId="{35140C46-ED11-CD4A-8335-E80446FA439D}" destId="{970714DB-9438-1941-8EA8-04968797E8B3}" srcOrd="1" destOrd="0" presId="urn:microsoft.com/office/officeart/2005/8/layout/process1"/>
    <dgm:cxn modelId="{22EF53FC-2797-A741-AE4F-1BF29F84BF75}" type="presOf" srcId="{D5A05C86-281E-A34F-8AF9-891391385E40}" destId="{9CE20573-0DC3-1E48-B2E2-EE1ADFA47404}" srcOrd="0" destOrd="0" presId="urn:microsoft.com/office/officeart/2005/8/layout/process1"/>
    <dgm:cxn modelId="{F9805DF3-27A7-C44C-A9AD-60E450E417D8}" type="presParOf" srcId="{31705A36-1228-3145-AF83-B7D03D14AC2A}" destId="{62150D22-CCE0-1A40-8D68-2EA44A3A07BA}" srcOrd="0" destOrd="0" presId="urn:microsoft.com/office/officeart/2005/8/layout/process1"/>
    <dgm:cxn modelId="{2D409DFD-9ACC-AC43-B902-992D155DB019}" type="presParOf" srcId="{31705A36-1228-3145-AF83-B7D03D14AC2A}" destId="{5FE08ECE-1ED4-974A-8E3E-16F0612786DB}" srcOrd="1" destOrd="0" presId="urn:microsoft.com/office/officeart/2005/8/layout/process1"/>
    <dgm:cxn modelId="{D150EB7C-304E-2D43-83CD-5EB166CBFFF3}" type="presParOf" srcId="{5FE08ECE-1ED4-974A-8E3E-16F0612786DB}" destId="{1218A540-B2B5-7742-9AA6-C879211DF9E1}" srcOrd="0" destOrd="0" presId="urn:microsoft.com/office/officeart/2005/8/layout/process1"/>
    <dgm:cxn modelId="{2E226008-12CB-D748-81B8-6D7434BF46A4}" type="presParOf" srcId="{31705A36-1228-3145-AF83-B7D03D14AC2A}" destId="{96C256E1-779C-CC4D-80D2-4A2D0EAE62FF}" srcOrd="2" destOrd="0" presId="urn:microsoft.com/office/officeart/2005/8/layout/process1"/>
    <dgm:cxn modelId="{91001BD4-48A7-B14C-A59E-0A4EE2F52B84}" type="presParOf" srcId="{31705A36-1228-3145-AF83-B7D03D14AC2A}" destId="{9CE20573-0DC3-1E48-B2E2-EE1ADFA47404}" srcOrd="3" destOrd="0" presId="urn:microsoft.com/office/officeart/2005/8/layout/process1"/>
    <dgm:cxn modelId="{76562E52-F75B-B346-9132-156EFC9133D0}" type="presParOf" srcId="{9CE20573-0DC3-1E48-B2E2-EE1ADFA47404}" destId="{9D4AC214-28E7-334D-9733-879EE9CE477F}" srcOrd="0" destOrd="0" presId="urn:microsoft.com/office/officeart/2005/8/layout/process1"/>
    <dgm:cxn modelId="{EAB8280F-4883-C746-8E69-10491EEA5865}" type="presParOf" srcId="{31705A36-1228-3145-AF83-B7D03D14AC2A}" destId="{23604E09-C470-E645-B1A8-93B1D17ABCEA}" srcOrd="4" destOrd="0" presId="urn:microsoft.com/office/officeart/2005/8/layout/process1"/>
    <dgm:cxn modelId="{3AF7C92E-20D8-A240-BE19-37F7FAD4229B}" type="presParOf" srcId="{31705A36-1228-3145-AF83-B7D03D14AC2A}" destId="{685F39A9-B8A7-C540-8CD1-D16D93684B03}" srcOrd="5" destOrd="0" presId="urn:microsoft.com/office/officeart/2005/8/layout/process1"/>
    <dgm:cxn modelId="{1DCBC3EB-4CF4-4545-A30F-744AE8BF8BC0}" type="presParOf" srcId="{685F39A9-B8A7-C540-8CD1-D16D93684B03}" destId="{2BBE4162-B682-7E48-B1A9-DAC48D868C8A}" srcOrd="0" destOrd="0" presId="urn:microsoft.com/office/officeart/2005/8/layout/process1"/>
    <dgm:cxn modelId="{436A9DFF-4F28-E244-B503-3B50BB43F0DB}" type="presParOf" srcId="{31705A36-1228-3145-AF83-B7D03D14AC2A}" destId="{EBDBC82F-B9DC-CC42-9774-3E6CF3B8392A}" srcOrd="6" destOrd="0" presId="urn:microsoft.com/office/officeart/2005/8/layout/process1"/>
    <dgm:cxn modelId="{DA593157-5792-FD4D-A343-D65B00117CD7}" type="presParOf" srcId="{31705A36-1228-3145-AF83-B7D03D14AC2A}" destId="{83C8FAE0-D976-594E-A523-6B38CF664AC4}" srcOrd="7" destOrd="0" presId="urn:microsoft.com/office/officeart/2005/8/layout/process1"/>
    <dgm:cxn modelId="{3F31C648-7337-AC4A-81FC-3A339E0E0C4A}" type="presParOf" srcId="{83C8FAE0-D976-594E-A523-6B38CF664AC4}" destId="{970714DB-9438-1941-8EA8-04968797E8B3}" srcOrd="0" destOrd="0" presId="urn:microsoft.com/office/officeart/2005/8/layout/process1"/>
    <dgm:cxn modelId="{AB6E706F-113E-3F40-8102-63D1168B4AAF}" type="presParOf" srcId="{31705A36-1228-3145-AF83-B7D03D14AC2A}" destId="{4E5AD1CF-67CF-C148-A22F-3A0058F6EC9D}" srcOrd="8" destOrd="0" presId="urn:microsoft.com/office/officeart/2005/8/layout/process1"/>
    <dgm:cxn modelId="{5B7D8C83-F308-2347-96CC-009FD748A248}" type="presParOf" srcId="{31705A36-1228-3145-AF83-B7D03D14AC2A}" destId="{0EE3F776-412F-EC47-B7A7-47FE6334E139}" srcOrd="9" destOrd="0" presId="urn:microsoft.com/office/officeart/2005/8/layout/process1"/>
    <dgm:cxn modelId="{472A67C7-7812-0346-A377-8D9855B2AB28}" type="presParOf" srcId="{0EE3F776-412F-EC47-B7A7-47FE6334E139}" destId="{6124A3C5-2D7A-FA47-9298-3A58D64C226C}" srcOrd="0" destOrd="0" presId="urn:microsoft.com/office/officeart/2005/8/layout/process1"/>
    <dgm:cxn modelId="{F3EA68D4-C4E0-CF4F-800C-EEF7494BC849}" type="presParOf" srcId="{31705A36-1228-3145-AF83-B7D03D14AC2A}" destId="{5C4D6A12-3667-7440-8425-6018A0D296A4}" srcOrd="10" destOrd="0" presId="urn:microsoft.com/office/officeart/2005/8/layout/process1"/>
    <dgm:cxn modelId="{EF621BA5-6784-984C-AD73-6D9A04FCA595}" type="presParOf" srcId="{31705A36-1228-3145-AF83-B7D03D14AC2A}" destId="{46C69B8E-9233-2E45-BF47-9C73665B7CF6}" srcOrd="11" destOrd="0" presId="urn:microsoft.com/office/officeart/2005/8/layout/process1"/>
    <dgm:cxn modelId="{91E6A937-F15E-E54C-924A-F95197B77E20}" type="presParOf" srcId="{46C69B8E-9233-2E45-BF47-9C73665B7CF6}" destId="{341C8D18-7C58-A04D-AB01-AC36BCF98D39}" srcOrd="0" destOrd="0" presId="urn:microsoft.com/office/officeart/2005/8/layout/process1"/>
    <dgm:cxn modelId="{4F74E870-E3E2-5649-A485-1F7155B77D42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Freesturba transport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Etteandmine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</a:t>
          </a: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feeding</a:t>
          </a:r>
          <a:endParaRPr lang="et-EE" sz="14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2"/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48D4340B-211C-334B-BEB4-F94C4FC8CA61}" type="presOf" srcId="{6C9B6C7F-93A1-4247-9F9F-49804E5E0078}" destId="{685F39A9-B8A7-C540-8CD1-D16D93684B03}" srcOrd="0" destOrd="0" presId="urn:microsoft.com/office/officeart/2005/8/layout/process1"/>
    <dgm:cxn modelId="{47099D1F-4ECB-9E4C-AE2F-E9591D4FAB6C}" type="presOf" srcId="{35140C46-ED11-CD4A-8335-E80446FA439D}" destId="{83C8FAE0-D976-594E-A523-6B38CF664AC4}" srcOrd="0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4CDBAA24-E47E-DC43-89C9-F7EB9B75DA5B}" type="presOf" srcId="{E98AD1CF-3A0D-4940-B52B-435C40635F99}" destId="{EBDBC82F-B9DC-CC42-9774-3E6CF3B8392A}" srcOrd="0" destOrd="0" presId="urn:microsoft.com/office/officeart/2005/8/layout/process1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BE043A39-3E63-124D-844D-FF9DD9A9A999}" type="presOf" srcId="{B4F937DE-9380-5D41-B1D3-E0B34BE32F3E}" destId="{23604E09-C470-E645-B1A8-93B1D17ABCEA}" srcOrd="0" destOrd="0" presId="urn:microsoft.com/office/officeart/2005/8/layout/process1"/>
    <dgm:cxn modelId="{C9E9653A-9EBA-4441-8605-00FB82C76312}" type="presOf" srcId="{B9CC2CCB-9EB5-FB41-ABD7-3A512E8C4664}" destId="{6124A3C5-2D7A-FA47-9298-3A58D64C226C}" srcOrd="1" destOrd="0" presId="urn:microsoft.com/office/officeart/2005/8/layout/process1"/>
    <dgm:cxn modelId="{6D12B63A-639A-3E45-9869-086C114361A2}" type="presOf" srcId="{B0514D02-CDE8-204D-A62A-CF5635E643B2}" destId="{96C256E1-779C-CC4D-80D2-4A2D0EAE62FF}" srcOrd="0" destOrd="0" presId="urn:microsoft.com/office/officeart/2005/8/layout/process1"/>
    <dgm:cxn modelId="{B8CBD23A-F852-8D4E-8DDD-81FF34D188CD}" type="presOf" srcId="{7CFFF630-32C7-9C4F-ACEA-9C7121E03EF8}" destId="{62150D22-CCE0-1A40-8D68-2EA44A3A07BA}" srcOrd="0" destOrd="0" presId="urn:microsoft.com/office/officeart/2005/8/layout/process1"/>
    <dgm:cxn modelId="{CA80453E-0D31-E141-B32A-46D1FB1A3F62}" type="presOf" srcId="{6E93AC3B-EFAE-7145-91DF-001B465A76CD}" destId="{4E5AD1CF-67CF-C148-A22F-3A0058F6EC9D}" srcOrd="0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899C7E46-84F9-A04B-A7EB-4D112599EF6B}" type="presOf" srcId="{21CC687A-A26F-5145-B8AF-20CB0D0E9C5C}" destId="{5FE08ECE-1ED4-974A-8E3E-16F0612786DB}" srcOrd="0" destOrd="0" presId="urn:microsoft.com/office/officeart/2005/8/layout/process1"/>
    <dgm:cxn modelId="{FD0AF148-1B67-904F-A112-40B0E24E30B0}" type="presOf" srcId="{D5A05C86-281E-A34F-8AF9-891391385E40}" destId="{9CE20573-0DC3-1E48-B2E2-EE1ADFA47404}" srcOrd="0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9CE4F74-83E1-5643-998D-001CB4B791ED}" type="presOf" srcId="{D5A05C86-281E-A34F-8AF9-891391385E40}" destId="{9D4AC214-28E7-334D-9733-879EE9CE477F}" srcOrd="1" destOrd="0" presId="urn:microsoft.com/office/officeart/2005/8/layout/process1"/>
    <dgm:cxn modelId="{88CBD57B-8D4B-F145-9899-F032D43DEF77}" type="presOf" srcId="{21CC687A-A26F-5145-B8AF-20CB0D0E9C5C}" destId="{1218A540-B2B5-7742-9AA6-C879211DF9E1}" srcOrd="1" destOrd="0" presId="urn:microsoft.com/office/officeart/2005/8/layout/process1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79DDB98B-AB4B-2448-ACEC-9FDCA666A6C0}" type="presOf" srcId="{ECA022FC-7684-AE4F-8628-562359A24CA8}" destId="{46C69B8E-9233-2E45-BF47-9C73665B7CF6}" srcOrd="0" destOrd="0" presId="urn:microsoft.com/office/officeart/2005/8/layout/process1"/>
    <dgm:cxn modelId="{3D4D2D96-2892-F74D-A9C0-EDB641C75CD3}" type="presOf" srcId="{B9CC2CCB-9EB5-FB41-ABD7-3A512E8C4664}" destId="{0EE3F776-412F-EC47-B7A7-47FE6334E139}" srcOrd="0" destOrd="0" presId="urn:microsoft.com/office/officeart/2005/8/layout/process1"/>
    <dgm:cxn modelId="{0519C4A1-C70A-5F42-AA39-039F98B71CA8}" type="presOf" srcId="{48554020-685A-DC48-8CD0-63F7073CD3FA}" destId="{9686FB82-94CE-5044-8A3B-A651B7BB34F6}" srcOrd="0" destOrd="0" presId="urn:microsoft.com/office/officeart/2005/8/layout/process1"/>
    <dgm:cxn modelId="{FB502FAE-77EC-824A-A79F-DAFA1B7163A7}" type="presOf" srcId="{ECA022FC-7684-AE4F-8628-562359A24CA8}" destId="{341C8D18-7C58-A04D-AB01-AC36BCF98D39}" srcOrd="1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5C47BAD7-A31F-2A47-9B9E-08A495F119AD}" type="presOf" srcId="{35140C46-ED11-CD4A-8335-E80446FA439D}" destId="{970714DB-9438-1941-8EA8-04968797E8B3}" srcOrd="1" destOrd="0" presId="urn:microsoft.com/office/officeart/2005/8/layout/process1"/>
    <dgm:cxn modelId="{C14808E1-FB92-4246-A937-83729933759D}" type="presOf" srcId="{6C9B6C7F-93A1-4247-9F9F-49804E5E0078}" destId="{2BBE4162-B682-7E48-B1A9-DAC48D868C8A}" srcOrd="1" destOrd="0" presId="urn:microsoft.com/office/officeart/2005/8/layout/process1"/>
    <dgm:cxn modelId="{3C69CBF1-5D47-844D-B9BB-20D1E2FBBC12}" type="presOf" srcId="{214EF1D5-9D67-2849-AC77-9EE557196F08}" destId="{5C4D6A12-3667-7440-8425-6018A0D296A4}" srcOrd="0" destOrd="0" presId="urn:microsoft.com/office/officeart/2005/8/layout/process1"/>
    <dgm:cxn modelId="{1CCDC4E5-42C7-0B4C-A34B-414B1D3141BC}" type="presParOf" srcId="{31705A36-1228-3145-AF83-B7D03D14AC2A}" destId="{62150D22-CCE0-1A40-8D68-2EA44A3A07BA}" srcOrd="0" destOrd="0" presId="urn:microsoft.com/office/officeart/2005/8/layout/process1"/>
    <dgm:cxn modelId="{742F158E-D645-4847-892F-2CCD72B3D462}" type="presParOf" srcId="{31705A36-1228-3145-AF83-B7D03D14AC2A}" destId="{5FE08ECE-1ED4-974A-8E3E-16F0612786DB}" srcOrd="1" destOrd="0" presId="urn:microsoft.com/office/officeart/2005/8/layout/process1"/>
    <dgm:cxn modelId="{B50ABB9D-6E23-9343-B7EA-502438EA1943}" type="presParOf" srcId="{5FE08ECE-1ED4-974A-8E3E-16F0612786DB}" destId="{1218A540-B2B5-7742-9AA6-C879211DF9E1}" srcOrd="0" destOrd="0" presId="urn:microsoft.com/office/officeart/2005/8/layout/process1"/>
    <dgm:cxn modelId="{4253DD45-191E-C847-96E2-90388BA6483F}" type="presParOf" srcId="{31705A36-1228-3145-AF83-B7D03D14AC2A}" destId="{96C256E1-779C-CC4D-80D2-4A2D0EAE62FF}" srcOrd="2" destOrd="0" presId="urn:microsoft.com/office/officeart/2005/8/layout/process1"/>
    <dgm:cxn modelId="{AE88CFEA-B06E-4E46-B533-41AC79061D87}" type="presParOf" srcId="{31705A36-1228-3145-AF83-B7D03D14AC2A}" destId="{9CE20573-0DC3-1E48-B2E2-EE1ADFA47404}" srcOrd="3" destOrd="0" presId="urn:microsoft.com/office/officeart/2005/8/layout/process1"/>
    <dgm:cxn modelId="{44B5A0A1-15BD-9F43-99FE-3077C533101B}" type="presParOf" srcId="{9CE20573-0DC3-1E48-B2E2-EE1ADFA47404}" destId="{9D4AC214-28E7-334D-9733-879EE9CE477F}" srcOrd="0" destOrd="0" presId="urn:microsoft.com/office/officeart/2005/8/layout/process1"/>
    <dgm:cxn modelId="{8092844C-6CD6-8D42-A9F3-6EE8ED32C0B5}" type="presParOf" srcId="{31705A36-1228-3145-AF83-B7D03D14AC2A}" destId="{23604E09-C470-E645-B1A8-93B1D17ABCEA}" srcOrd="4" destOrd="0" presId="urn:microsoft.com/office/officeart/2005/8/layout/process1"/>
    <dgm:cxn modelId="{4429A55F-A4FA-7D45-839E-64B39DAC40E9}" type="presParOf" srcId="{31705A36-1228-3145-AF83-B7D03D14AC2A}" destId="{685F39A9-B8A7-C540-8CD1-D16D93684B03}" srcOrd="5" destOrd="0" presId="urn:microsoft.com/office/officeart/2005/8/layout/process1"/>
    <dgm:cxn modelId="{158961D8-40C5-9941-B209-D872343B050E}" type="presParOf" srcId="{685F39A9-B8A7-C540-8CD1-D16D93684B03}" destId="{2BBE4162-B682-7E48-B1A9-DAC48D868C8A}" srcOrd="0" destOrd="0" presId="urn:microsoft.com/office/officeart/2005/8/layout/process1"/>
    <dgm:cxn modelId="{2FBC5300-6096-E647-8B3E-1C3974E24A61}" type="presParOf" srcId="{31705A36-1228-3145-AF83-B7D03D14AC2A}" destId="{EBDBC82F-B9DC-CC42-9774-3E6CF3B8392A}" srcOrd="6" destOrd="0" presId="urn:microsoft.com/office/officeart/2005/8/layout/process1"/>
    <dgm:cxn modelId="{F227294B-A31B-224B-A624-F4D561E2D929}" type="presParOf" srcId="{31705A36-1228-3145-AF83-B7D03D14AC2A}" destId="{83C8FAE0-D976-594E-A523-6B38CF664AC4}" srcOrd="7" destOrd="0" presId="urn:microsoft.com/office/officeart/2005/8/layout/process1"/>
    <dgm:cxn modelId="{B6847DDE-ECEA-0F4E-903B-9548152E9CA9}" type="presParOf" srcId="{83C8FAE0-D976-594E-A523-6B38CF664AC4}" destId="{970714DB-9438-1941-8EA8-04968797E8B3}" srcOrd="0" destOrd="0" presId="urn:microsoft.com/office/officeart/2005/8/layout/process1"/>
    <dgm:cxn modelId="{400337D5-806F-974E-B329-488F161E8607}" type="presParOf" srcId="{31705A36-1228-3145-AF83-B7D03D14AC2A}" destId="{4E5AD1CF-67CF-C148-A22F-3A0058F6EC9D}" srcOrd="8" destOrd="0" presId="urn:microsoft.com/office/officeart/2005/8/layout/process1"/>
    <dgm:cxn modelId="{431C1F5A-9C9E-5A41-8093-96C04169271C}" type="presParOf" srcId="{31705A36-1228-3145-AF83-B7D03D14AC2A}" destId="{0EE3F776-412F-EC47-B7A7-47FE6334E139}" srcOrd="9" destOrd="0" presId="urn:microsoft.com/office/officeart/2005/8/layout/process1"/>
    <dgm:cxn modelId="{68DC1FEA-04FA-C943-9C29-7BC3B036C7BA}" type="presParOf" srcId="{0EE3F776-412F-EC47-B7A7-47FE6334E139}" destId="{6124A3C5-2D7A-FA47-9298-3A58D64C226C}" srcOrd="0" destOrd="0" presId="urn:microsoft.com/office/officeart/2005/8/layout/process1"/>
    <dgm:cxn modelId="{7E6AA770-5A23-7A44-96AF-1F06AF7AF987}" type="presParOf" srcId="{31705A36-1228-3145-AF83-B7D03D14AC2A}" destId="{5C4D6A12-3667-7440-8425-6018A0D296A4}" srcOrd="10" destOrd="0" presId="urn:microsoft.com/office/officeart/2005/8/layout/process1"/>
    <dgm:cxn modelId="{BB1174CC-BCCB-684F-9FC0-DE9D06879CAA}" type="presParOf" srcId="{31705A36-1228-3145-AF83-B7D03D14AC2A}" destId="{46C69B8E-9233-2E45-BF47-9C73665B7CF6}" srcOrd="11" destOrd="0" presId="urn:microsoft.com/office/officeart/2005/8/layout/process1"/>
    <dgm:cxn modelId="{A8754562-42B3-164F-B1E9-3E7B6BE426AB}" type="presParOf" srcId="{46C69B8E-9233-2E45-BF47-9C73665B7CF6}" destId="{341C8D18-7C58-A04D-AB01-AC36BCF98D39}" srcOrd="0" destOrd="0" presId="urn:microsoft.com/office/officeart/2005/8/layout/process1"/>
    <dgm:cxn modelId="{CB668309-AFE7-AF47-8FB5-1DB4DCE8E5E8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Freesturba transport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2"/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9BA0BB1C-5AE1-FB4A-9BFF-EAABBA0C93C0}" type="presOf" srcId="{B4F937DE-9380-5D41-B1D3-E0B34BE32F3E}" destId="{23604E09-C470-E645-B1A8-93B1D17ABCEA}" srcOrd="0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E65EE637-1881-3240-8DA8-11F8CC56308D}" type="presOf" srcId="{ECA022FC-7684-AE4F-8628-562359A24CA8}" destId="{341C8D18-7C58-A04D-AB01-AC36BCF98D39}" srcOrd="1" destOrd="0" presId="urn:microsoft.com/office/officeart/2005/8/layout/process1"/>
    <dgm:cxn modelId="{67796843-14A1-4F45-90E1-4B34E664ADC6}" type="presOf" srcId="{6C9B6C7F-93A1-4247-9F9F-49804E5E0078}" destId="{2BBE4162-B682-7E48-B1A9-DAC48D868C8A}" srcOrd="1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9EA45167-3058-D04A-9556-7C4AA04EFE17}" type="presOf" srcId="{B9CC2CCB-9EB5-FB41-ABD7-3A512E8C4664}" destId="{0EE3F776-412F-EC47-B7A7-47FE6334E139}" srcOrd="0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B7814A4E-FD7E-DB42-93B6-3B1EE3B1BE00}" type="presOf" srcId="{ECA022FC-7684-AE4F-8628-562359A24CA8}" destId="{46C69B8E-9233-2E45-BF47-9C73665B7CF6}" srcOrd="0" destOrd="0" presId="urn:microsoft.com/office/officeart/2005/8/layout/process1"/>
    <dgm:cxn modelId="{F2544270-26F8-6348-9779-5A6BB91BB349}" type="presOf" srcId="{B9CC2CCB-9EB5-FB41-ABD7-3A512E8C4664}" destId="{6124A3C5-2D7A-FA47-9298-3A58D64C226C}" srcOrd="1" destOrd="0" presId="urn:microsoft.com/office/officeart/2005/8/layout/process1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D8C66B81-2B08-814E-8E65-B5345644B961}" type="presOf" srcId="{B0514D02-CDE8-204D-A62A-CF5635E643B2}" destId="{96C256E1-779C-CC4D-80D2-4A2D0EAE62FF}" srcOrd="0" destOrd="0" presId="urn:microsoft.com/office/officeart/2005/8/layout/process1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C251AF89-E536-874F-96AF-44D6FC8D4775}" type="presOf" srcId="{6E93AC3B-EFAE-7145-91DF-001B465A76CD}" destId="{4E5AD1CF-67CF-C148-A22F-3A0058F6EC9D}" srcOrd="0" destOrd="0" presId="urn:microsoft.com/office/officeart/2005/8/layout/process1"/>
    <dgm:cxn modelId="{48461690-2529-B349-8037-2401E7011615}" type="presOf" srcId="{E98AD1CF-3A0D-4940-B52B-435C40635F99}" destId="{EBDBC82F-B9DC-CC42-9774-3E6CF3B8392A}" srcOrd="0" destOrd="0" presId="urn:microsoft.com/office/officeart/2005/8/layout/process1"/>
    <dgm:cxn modelId="{626C2590-EDEB-7543-8E55-B86E08A837B5}" type="presOf" srcId="{D5A05C86-281E-A34F-8AF9-891391385E40}" destId="{9D4AC214-28E7-334D-9733-879EE9CE477F}" srcOrd="1" destOrd="0" presId="urn:microsoft.com/office/officeart/2005/8/layout/process1"/>
    <dgm:cxn modelId="{843F72A1-896F-074C-9085-E2F8D3F6AC59}" type="presOf" srcId="{6C9B6C7F-93A1-4247-9F9F-49804E5E0078}" destId="{685F39A9-B8A7-C540-8CD1-D16D93684B03}" srcOrd="0" destOrd="0" presId="urn:microsoft.com/office/officeart/2005/8/layout/process1"/>
    <dgm:cxn modelId="{4FEEF0AC-52CE-284B-B102-53352927298C}" type="presOf" srcId="{21CC687A-A26F-5145-B8AF-20CB0D0E9C5C}" destId="{5FE08ECE-1ED4-974A-8E3E-16F0612786DB}" srcOrd="0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9D96D9B9-506B-684E-98EE-63C7B97C4A41}" type="presOf" srcId="{35140C46-ED11-CD4A-8335-E80446FA439D}" destId="{970714DB-9438-1941-8EA8-04968797E8B3}" srcOrd="1" destOrd="0" presId="urn:microsoft.com/office/officeart/2005/8/layout/process1"/>
    <dgm:cxn modelId="{976905BC-C6BC-634F-A796-0F067EF97C26}" type="presOf" srcId="{214EF1D5-9D67-2849-AC77-9EE557196F08}" destId="{5C4D6A12-3667-7440-8425-6018A0D296A4}" srcOrd="0" destOrd="0" presId="urn:microsoft.com/office/officeart/2005/8/layout/process1"/>
    <dgm:cxn modelId="{163599D4-43B8-7D44-BE2B-D205367C315C}" type="presOf" srcId="{7CFFF630-32C7-9C4F-ACEA-9C7121E03EF8}" destId="{62150D22-CCE0-1A40-8D68-2EA44A3A07BA}" srcOrd="0" destOrd="0" presId="urn:microsoft.com/office/officeart/2005/8/layout/process1"/>
    <dgm:cxn modelId="{B46F46DE-A0D0-D242-9BE7-3946D56CD436}" type="presOf" srcId="{35140C46-ED11-CD4A-8335-E80446FA439D}" destId="{83C8FAE0-D976-594E-A523-6B38CF664AC4}" srcOrd="0" destOrd="0" presId="urn:microsoft.com/office/officeart/2005/8/layout/process1"/>
    <dgm:cxn modelId="{75AF08E8-95A8-E247-8CE1-21E21E5ED5AE}" type="presOf" srcId="{D5A05C86-281E-A34F-8AF9-891391385E40}" destId="{9CE20573-0DC3-1E48-B2E2-EE1ADFA47404}" srcOrd="0" destOrd="0" presId="urn:microsoft.com/office/officeart/2005/8/layout/process1"/>
    <dgm:cxn modelId="{61704CEB-D881-4E47-8399-3404046CA5B7}" type="presOf" srcId="{48554020-685A-DC48-8CD0-63F7073CD3FA}" destId="{9686FB82-94CE-5044-8A3B-A651B7BB34F6}" srcOrd="0" destOrd="0" presId="urn:microsoft.com/office/officeart/2005/8/layout/process1"/>
    <dgm:cxn modelId="{0AE18DEF-C4DA-8949-98B1-7405D8FE4287}" type="presOf" srcId="{21CC687A-A26F-5145-B8AF-20CB0D0E9C5C}" destId="{1218A540-B2B5-7742-9AA6-C879211DF9E1}" srcOrd="1" destOrd="0" presId="urn:microsoft.com/office/officeart/2005/8/layout/process1"/>
    <dgm:cxn modelId="{47F37734-E899-8C45-BC96-BBCA0CD65ACB}" type="presParOf" srcId="{31705A36-1228-3145-AF83-B7D03D14AC2A}" destId="{62150D22-CCE0-1A40-8D68-2EA44A3A07BA}" srcOrd="0" destOrd="0" presId="urn:microsoft.com/office/officeart/2005/8/layout/process1"/>
    <dgm:cxn modelId="{4295CD9D-4F21-8441-85D9-20A1869F521A}" type="presParOf" srcId="{31705A36-1228-3145-AF83-B7D03D14AC2A}" destId="{5FE08ECE-1ED4-974A-8E3E-16F0612786DB}" srcOrd="1" destOrd="0" presId="urn:microsoft.com/office/officeart/2005/8/layout/process1"/>
    <dgm:cxn modelId="{9D245171-A4DE-C542-92D6-573371A89C63}" type="presParOf" srcId="{5FE08ECE-1ED4-974A-8E3E-16F0612786DB}" destId="{1218A540-B2B5-7742-9AA6-C879211DF9E1}" srcOrd="0" destOrd="0" presId="urn:microsoft.com/office/officeart/2005/8/layout/process1"/>
    <dgm:cxn modelId="{19D5622F-1A2E-184E-AE09-6BDCEFE2A1E3}" type="presParOf" srcId="{31705A36-1228-3145-AF83-B7D03D14AC2A}" destId="{96C256E1-779C-CC4D-80D2-4A2D0EAE62FF}" srcOrd="2" destOrd="0" presId="urn:microsoft.com/office/officeart/2005/8/layout/process1"/>
    <dgm:cxn modelId="{E081C345-A63D-9E4F-A793-7CA288D1E625}" type="presParOf" srcId="{31705A36-1228-3145-AF83-B7D03D14AC2A}" destId="{9CE20573-0DC3-1E48-B2E2-EE1ADFA47404}" srcOrd="3" destOrd="0" presId="urn:microsoft.com/office/officeart/2005/8/layout/process1"/>
    <dgm:cxn modelId="{3C15F5E2-7FEB-5143-AFF4-62F159CC6325}" type="presParOf" srcId="{9CE20573-0DC3-1E48-B2E2-EE1ADFA47404}" destId="{9D4AC214-28E7-334D-9733-879EE9CE477F}" srcOrd="0" destOrd="0" presId="urn:microsoft.com/office/officeart/2005/8/layout/process1"/>
    <dgm:cxn modelId="{C1A8BD6A-C382-5B47-A31A-76C08BE345B9}" type="presParOf" srcId="{31705A36-1228-3145-AF83-B7D03D14AC2A}" destId="{23604E09-C470-E645-B1A8-93B1D17ABCEA}" srcOrd="4" destOrd="0" presId="urn:microsoft.com/office/officeart/2005/8/layout/process1"/>
    <dgm:cxn modelId="{5CDCF64F-1A49-A94A-BF95-EEF1D6602E00}" type="presParOf" srcId="{31705A36-1228-3145-AF83-B7D03D14AC2A}" destId="{685F39A9-B8A7-C540-8CD1-D16D93684B03}" srcOrd="5" destOrd="0" presId="urn:microsoft.com/office/officeart/2005/8/layout/process1"/>
    <dgm:cxn modelId="{8E070B88-CCFE-ED49-B7B8-10E176E7601D}" type="presParOf" srcId="{685F39A9-B8A7-C540-8CD1-D16D93684B03}" destId="{2BBE4162-B682-7E48-B1A9-DAC48D868C8A}" srcOrd="0" destOrd="0" presId="urn:microsoft.com/office/officeart/2005/8/layout/process1"/>
    <dgm:cxn modelId="{EE75E378-3F84-E44B-B08F-23FFDB840B91}" type="presParOf" srcId="{31705A36-1228-3145-AF83-B7D03D14AC2A}" destId="{EBDBC82F-B9DC-CC42-9774-3E6CF3B8392A}" srcOrd="6" destOrd="0" presId="urn:microsoft.com/office/officeart/2005/8/layout/process1"/>
    <dgm:cxn modelId="{9AD26545-6372-D54C-93AF-DD8410B200E2}" type="presParOf" srcId="{31705A36-1228-3145-AF83-B7D03D14AC2A}" destId="{83C8FAE0-D976-594E-A523-6B38CF664AC4}" srcOrd="7" destOrd="0" presId="urn:microsoft.com/office/officeart/2005/8/layout/process1"/>
    <dgm:cxn modelId="{71F2B8DC-611E-5546-864B-BE77ADC09EA0}" type="presParOf" srcId="{83C8FAE0-D976-594E-A523-6B38CF664AC4}" destId="{970714DB-9438-1941-8EA8-04968797E8B3}" srcOrd="0" destOrd="0" presId="urn:microsoft.com/office/officeart/2005/8/layout/process1"/>
    <dgm:cxn modelId="{389F5AF1-D88F-6C4C-987E-8E3D80033188}" type="presParOf" srcId="{31705A36-1228-3145-AF83-B7D03D14AC2A}" destId="{4E5AD1CF-67CF-C148-A22F-3A0058F6EC9D}" srcOrd="8" destOrd="0" presId="urn:microsoft.com/office/officeart/2005/8/layout/process1"/>
    <dgm:cxn modelId="{BA97E1E6-DAC3-2A49-B22B-3B16ADD83E8A}" type="presParOf" srcId="{31705A36-1228-3145-AF83-B7D03D14AC2A}" destId="{0EE3F776-412F-EC47-B7A7-47FE6334E139}" srcOrd="9" destOrd="0" presId="urn:microsoft.com/office/officeart/2005/8/layout/process1"/>
    <dgm:cxn modelId="{5498DD03-E4C4-A74F-99E9-B468A354C262}" type="presParOf" srcId="{0EE3F776-412F-EC47-B7A7-47FE6334E139}" destId="{6124A3C5-2D7A-FA47-9298-3A58D64C226C}" srcOrd="0" destOrd="0" presId="urn:microsoft.com/office/officeart/2005/8/layout/process1"/>
    <dgm:cxn modelId="{6D7DC520-ED4C-0441-8C52-17A06D14E3A7}" type="presParOf" srcId="{31705A36-1228-3145-AF83-B7D03D14AC2A}" destId="{5C4D6A12-3667-7440-8425-6018A0D296A4}" srcOrd="10" destOrd="0" presId="urn:microsoft.com/office/officeart/2005/8/layout/process1"/>
    <dgm:cxn modelId="{08BA31E3-316B-A148-8D47-2B829F319131}" type="presParOf" srcId="{31705A36-1228-3145-AF83-B7D03D14AC2A}" destId="{46C69B8E-9233-2E45-BF47-9C73665B7CF6}" srcOrd="11" destOrd="0" presId="urn:microsoft.com/office/officeart/2005/8/layout/process1"/>
    <dgm:cxn modelId="{99467C68-B38F-CD4B-89A6-60EA503D334E}" type="presParOf" srcId="{46C69B8E-9233-2E45-BF47-9C73665B7CF6}" destId="{341C8D18-7C58-A04D-AB01-AC36BCF98D39}" srcOrd="0" destOrd="0" presId="urn:microsoft.com/office/officeart/2005/8/layout/process1"/>
    <dgm:cxn modelId="{851086B9-35B2-2546-A63E-B4CED743571D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B20BFF3-26A1-5449-9BE2-C6227CBB7F72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CFFF630-32C7-9C4F-ACEA-9C7121E03EF8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noProof="0" dirty="0"/>
            <a:t>Freesturba transport</a:t>
          </a:r>
        </a:p>
      </dgm:t>
    </dgm:pt>
    <dgm:pt modelId="{50772EF9-0DFC-B448-ACDF-CB3D1DA43E55}" type="par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21CC687A-A26F-5145-B8AF-20CB0D0E9C5C}" type="sibTrans" cxnId="{C6241D84-2838-6E4A-A6A1-E1AA944567C8}">
      <dgm:prSet/>
      <dgm:spPr/>
      <dgm:t>
        <a:bodyPr/>
        <a:lstStyle/>
        <a:p>
          <a:endParaRPr lang="et-EE" noProof="0" dirty="0"/>
        </a:p>
      </dgm:t>
    </dgm:pt>
    <dgm:pt modelId="{B0514D02-CDE8-204D-A62A-CF5635E643B2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gm:t>
    </dgm:pt>
    <dgm:pt modelId="{33FCC3CC-138C-BA47-9356-F16E70981CA2}" type="par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D5A05C86-281E-A34F-8AF9-891391385E40}" type="sibTrans" cxnId="{6BD5122D-0626-8C4A-9004-FEDB9698EFBD}">
      <dgm:prSet/>
      <dgm:spPr/>
      <dgm:t>
        <a:bodyPr/>
        <a:lstStyle/>
        <a:p>
          <a:endParaRPr lang="et-EE" noProof="0" dirty="0"/>
        </a:p>
      </dgm:t>
    </dgm:pt>
    <dgm:pt modelId="{B4F937DE-9380-5D41-B1D3-E0B34BE32F3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gm:t>
    </dgm:pt>
    <dgm:pt modelId="{4AACFE5A-E34B-0745-8463-AE4F55E5B36A}" type="par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6C9B6C7F-93A1-4247-9F9F-49804E5E0078}" type="sibTrans" cxnId="{6EE55E81-53C0-5A4E-9242-D876F55161FA}">
      <dgm:prSet/>
      <dgm:spPr/>
      <dgm:t>
        <a:bodyPr/>
        <a:lstStyle/>
        <a:p>
          <a:endParaRPr lang="et-EE" noProof="0" dirty="0"/>
        </a:p>
      </dgm:t>
    </dgm:pt>
    <dgm:pt modelId="{E98AD1CF-3A0D-4940-B52B-435C40635F99}">
      <dgm:prSet phldrT="[Text]" custT="1"/>
      <dgm:spPr>
        <a:solidFill>
          <a:schemeClr val="accent2"/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gm:t>
    </dgm:pt>
    <dgm:pt modelId="{097BE556-B8FA-2E48-9D1F-74880D6AD4C4}" type="par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35140C46-ED11-CD4A-8335-E80446FA439D}" type="sibTrans" cxnId="{9DE0E050-4BDE-704D-9635-E5EA7454655F}">
      <dgm:prSet/>
      <dgm:spPr/>
      <dgm:t>
        <a:bodyPr/>
        <a:lstStyle/>
        <a:p>
          <a:endParaRPr lang="et-EE" noProof="0" dirty="0"/>
        </a:p>
      </dgm:t>
    </dgm:pt>
    <dgm:pt modelId="{6E93AC3B-EFAE-7145-91DF-001B465A76CD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gm:t>
    </dgm:pt>
    <dgm:pt modelId="{0654DF4D-6F6E-AB4F-9CA9-52B7302909A4}" type="par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B9CC2CCB-9EB5-FB41-ABD7-3A512E8C4664}" type="sibTrans" cxnId="{EF42B5AF-1BE9-F14A-B6FE-DB01DD776A5D}">
      <dgm:prSet/>
      <dgm:spPr/>
      <dgm:t>
        <a:bodyPr/>
        <a:lstStyle/>
        <a:p>
          <a:endParaRPr lang="et-EE" noProof="0" dirty="0"/>
        </a:p>
      </dgm:t>
    </dgm:pt>
    <dgm:pt modelId="{214EF1D5-9D67-2849-AC77-9EE557196F08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gm:t>
    </dgm:pt>
    <dgm:pt modelId="{2078D176-1EB7-214F-93BA-7231AFB64988}" type="par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ECA022FC-7684-AE4F-8628-562359A24CA8}" type="sibTrans" cxnId="{316B1222-2CD4-274A-910E-CDE3C8B17A08}">
      <dgm:prSet/>
      <dgm:spPr/>
      <dgm:t>
        <a:bodyPr/>
        <a:lstStyle/>
        <a:p>
          <a:endParaRPr lang="et-EE" noProof="0" dirty="0"/>
        </a:p>
      </dgm:t>
    </dgm:pt>
    <dgm:pt modelId="{48554020-685A-DC48-8CD0-63F7073CD3FA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gm:t>
    </dgm:pt>
    <dgm:pt modelId="{D7998DC8-C7D2-FA4D-A920-70BF8CCFBD5C}" type="par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846EA7D4-B30C-674A-8841-6BC01C36FD73}" type="sibTrans" cxnId="{E36CCC4D-CB4D-7049-8912-6C5D212F8482}">
      <dgm:prSet/>
      <dgm:spPr/>
      <dgm:t>
        <a:bodyPr/>
        <a:lstStyle/>
        <a:p>
          <a:endParaRPr lang="et-EE" noProof="0" dirty="0"/>
        </a:p>
      </dgm:t>
    </dgm:pt>
    <dgm:pt modelId="{31705A36-1228-3145-AF83-B7D03D14AC2A}" type="pres">
      <dgm:prSet presAssocID="{8B20BFF3-26A1-5449-9BE2-C6227CBB7F72}" presName="Name0" presStyleCnt="0">
        <dgm:presLayoutVars>
          <dgm:dir/>
          <dgm:resizeHandles val="exact"/>
        </dgm:presLayoutVars>
      </dgm:prSet>
      <dgm:spPr/>
    </dgm:pt>
    <dgm:pt modelId="{62150D22-CCE0-1A40-8D68-2EA44A3A07BA}" type="pres">
      <dgm:prSet presAssocID="{7CFFF630-32C7-9C4F-ACEA-9C7121E03EF8}" presName="node" presStyleLbl="node1" presStyleIdx="0" presStyleCnt="7" custScaleX="115063">
        <dgm:presLayoutVars>
          <dgm:bulletEnabled val="1"/>
        </dgm:presLayoutVars>
      </dgm:prSet>
      <dgm:spPr/>
    </dgm:pt>
    <dgm:pt modelId="{5FE08ECE-1ED4-974A-8E3E-16F0612786DB}" type="pres">
      <dgm:prSet presAssocID="{21CC687A-A26F-5145-B8AF-20CB0D0E9C5C}" presName="sibTrans" presStyleLbl="sibTrans2D1" presStyleIdx="0" presStyleCnt="6"/>
      <dgm:spPr/>
    </dgm:pt>
    <dgm:pt modelId="{1218A540-B2B5-7742-9AA6-C879211DF9E1}" type="pres">
      <dgm:prSet presAssocID="{21CC687A-A26F-5145-B8AF-20CB0D0E9C5C}" presName="connectorText" presStyleLbl="sibTrans2D1" presStyleIdx="0" presStyleCnt="6"/>
      <dgm:spPr/>
    </dgm:pt>
    <dgm:pt modelId="{96C256E1-779C-CC4D-80D2-4A2D0EAE62FF}" type="pres">
      <dgm:prSet presAssocID="{B0514D02-CDE8-204D-A62A-CF5635E643B2}" presName="node" presStyleLbl="node1" presStyleIdx="1" presStyleCnt="7">
        <dgm:presLayoutVars>
          <dgm:bulletEnabled val="1"/>
        </dgm:presLayoutVars>
      </dgm:prSet>
      <dgm:spPr/>
    </dgm:pt>
    <dgm:pt modelId="{9CE20573-0DC3-1E48-B2E2-EE1ADFA47404}" type="pres">
      <dgm:prSet presAssocID="{D5A05C86-281E-A34F-8AF9-891391385E40}" presName="sibTrans" presStyleLbl="sibTrans2D1" presStyleIdx="1" presStyleCnt="6"/>
      <dgm:spPr/>
    </dgm:pt>
    <dgm:pt modelId="{9D4AC214-28E7-334D-9733-879EE9CE477F}" type="pres">
      <dgm:prSet presAssocID="{D5A05C86-281E-A34F-8AF9-891391385E40}" presName="connectorText" presStyleLbl="sibTrans2D1" presStyleIdx="1" presStyleCnt="6"/>
      <dgm:spPr/>
    </dgm:pt>
    <dgm:pt modelId="{23604E09-C470-E645-B1A8-93B1D17ABCEA}" type="pres">
      <dgm:prSet presAssocID="{B4F937DE-9380-5D41-B1D3-E0B34BE32F3E}" presName="node" presStyleLbl="node1" presStyleIdx="2" presStyleCnt="7" custLinFactNeighborX="-4823" custLinFactNeighborY="-296">
        <dgm:presLayoutVars>
          <dgm:bulletEnabled val="1"/>
        </dgm:presLayoutVars>
      </dgm:prSet>
      <dgm:spPr/>
    </dgm:pt>
    <dgm:pt modelId="{685F39A9-B8A7-C540-8CD1-D16D93684B03}" type="pres">
      <dgm:prSet presAssocID="{6C9B6C7F-93A1-4247-9F9F-49804E5E0078}" presName="sibTrans" presStyleLbl="sibTrans2D1" presStyleIdx="2" presStyleCnt="6"/>
      <dgm:spPr/>
    </dgm:pt>
    <dgm:pt modelId="{2BBE4162-B682-7E48-B1A9-DAC48D868C8A}" type="pres">
      <dgm:prSet presAssocID="{6C9B6C7F-93A1-4247-9F9F-49804E5E0078}" presName="connectorText" presStyleLbl="sibTrans2D1" presStyleIdx="2" presStyleCnt="6"/>
      <dgm:spPr/>
    </dgm:pt>
    <dgm:pt modelId="{EBDBC82F-B9DC-CC42-9774-3E6CF3B8392A}" type="pres">
      <dgm:prSet presAssocID="{E98AD1CF-3A0D-4940-B52B-435C40635F99}" presName="node" presStyleLbl="node1" presStyleIdx="3" presStyleCnt="7">
        <dgm:presLayoutVars>
          <dgm:bulletEnabled val="1"/>
        </dgm:presLayoutVars>
      </dgm:prSet>
      <dgm:spPr/>
    </dgm:pt>
    <dgm:pt modelId="{83C8FAE0-D976-594E-A523-6B38CF664AC4}" type="pres">
      <dgm:prSet presAssocID="{35140C46-ED11-CD4A-8335-E80446FA439D}" presName="sibTrans" presStyleLbl="sibTrans2D1" presStyleIdx="3" presStyleCnt="6"/>
      <dgm:spPr/>
    </dgm:pt>
    <dgm:pt modelId="{970714DB-9438-1941-8EA8-04968797E8B3}" type="pres">
      <dgm:prSet presAssocID="{35140C46-ED11-CD4A-8335-E80446FA439D}" presName="connectorText" presStyleLbl="sibTrans2D1" presStyleIdx="3" presStyleCnt="6"/>
      <dgm:spPr/>
    </dgm:pt>
    <dgm:pt modelId="{4E5AD1CF-67CF-C148-A22F-3A0058F6EC9D}" type="pres">
      <dgm:prSet presAssocID="{6E93AC3B-EFAE-7145-91DF-001B465A76CD}" presName="node" presStyleLbl="node1" presStyleIdx="4" presStyleCnt="7">
        <dgm:presLayoutVars>
          <dgm:bulletEnabled val="1"/>
        </dgm:presLayoutVars>
      </dgm:prSet>
      <dgm:spPr/>
    </dgm:pt>
    <dgm:pt modelId="{0EE3F776-412F-EC47-B7A7-47FE6334E139}" type="pres">
      <dgm:prSet presAssocID="{B9CC2CCB-9EB5-FB41-ABD7-3A512E8C4664}" presName="sibTrans" presStyleLbl="sibTrans2D1" presStyleIdx="4" presStyleCnt="6"/>
      <dgm:spPr/>
    </dgm:pt>
    <dgm:pt modelId="{6124A3C5-2D7A-FA47-9298-3A58D64C226C}" type="pres">
      <dgm:prSet presAssocID="{B9CC2CCB-9EB5-FB41-ABD7-3A512E8C4664}" presName="connectorText" presStyleLbl="sibTrans2D1" presStyleIdx="4" presStyleCnt="6"/>
      <dgm:spPr/>
    </dgm:pt>
    <dgm:pt modelId="{5C4D6A12-3667-7440-8425-6018A0D296A4}" type="pres">
      <dgm:prSet presAssocID="{214EF1D5-9D67-2849-AC77-9EE557196F08}" presName="node" presStyleLbl="node1" presStyleIdx="5" presStyleCnt="7">
        <dgm:presLayoutVars>
          <dgm:bulletEnabled val="1"/>
        </dgm:presLayoutVars>
      </dgm:prSet>
      <dgm:spPr/>
    </dgm:pt>
    <dgm:pt modelId="{46C69B8E-9233-2E45-BF47-9C73665B7CF6}" type="pres">
      <dgm:prSet presAssocID="{ECA022FC-7684-AE4F-8628-562359A24CA8}" presName="sibTrans" presStyleLbl="sibTrans2D1" presStyleIdx="5" presStyleCnt="6"/>
      <dgm:spPr/>
    </dgm:pt>
    <dgm:pt modelId="{341C8D18-7C58-A04D-AB01-AC36BCF98D39}" type="pres">
      <dgm:prSet presAssocID="{ECA022FC-7684-AE4F-8628-562359A24CA8}" presName="connectorText" presStyleLbl="sibTrans2D1" presStyleIdx="5" presStyleCnt="6"/>
      <dgm:spPr/>
    </dgm:pt>
    <dgm:pt modelId="{9686FB82-94CE-5044-8A3B-A651B7BB34F6}" type="pres">
      <dgm:prSet presAssocID="{48554020-685A-DC48-8CD0-63F7073CD3FA}" presName="node" presStyleLbl="node1" presStyleIdx="6" presStyleCnt="7">
        <dgm:presLayoutVars>
          <dgm:bulletEnabled val="1"/>
        </dgm:presLayoutVars>
      </dgm:prSet>
      <dgm:spPr/>
    </dgm:pt>
  </dgm:ptLst>
  <dgm:cxnLst>
    <dgm:cxn modelId="{DE8C5902-AA4C-7241-B659-6C2F2A172CF6}" type="presOf" srcId="{6C9B6C7F-93A1-4247-9F9F-49804E5E0078}" destId="{2BBE4162-B682-7E48-B1A9-DAC48D868C8A}" srcOrd="1" destOrd="0" presId="urn:microsoft.com/office/officeart/2005/8/layout/process1"/>
    <dgm:cxn modelId="{9BA0BB1C-5AE1-FB4A-9BFF-EAABBA0C93C0}" type="presOf" srcId="{B4F937DE-9380-5D41-B1D3-E0B34BE32F3E}" destId="{23604E09-C470-E645-B1A8-93B1D17ABCEA}" srcOrd="0" destOrd="0" presId="urn:microsoft.com/office/officeart/2005/8/layout/process1"/>
    <dgm:cxn modelId="{316B1222-2CD4-274A-910E-CDE3C8B17A08}" srcId="{8B20BFF3-26A1-5449-9BE2-C6227CBB7F72}" destId="{214EF1D5-9D67-2849-AC77-9EE557196F08}" srcOrd="5" destOrd="0" parTransId="{2078D176-1EB7-214F-93BA-7231AFB64988}" sibTransId="{ECA022FC-7684-AE4F-8628-562359A24CA8}"/>
    <dgm:cxn modelId="{6BD5122D-0626-8C4A-9004-FEDB9698EFBD}" srcId="{8B20BFF3-26A1-5449-9BE2-C6227CBB7F72}" destId="{B0514D02-CDE8-204D-A62A-CF5635E643B2}" srcOrd="1" destOrd="0" parTransId="{33FCC3CC-138C-BA47-9356-F16E70981CA2}" sibTransId="{D5A05C86-281E-A34F-8AF9-891391385E40}"/>
    <dgm:cxn modelId="{03271832-D6A3-0D40-920D-93E8EA534BFD}" type="presOf" srcId="{35140C46-ED11-CD4A-8335-E80446FA439D}" destId="{970714DB-9438-1941-8EA8-04968797E8B3}" srcOrd="1" destOrd="0" presId="urn:microsoft.com/office/officeart/2005/8/layout/process1"/>
    <dgm:cxn modelId="{1DE58644-C232-914B-8E20-054518A720D2}" type="presOf" srcId="{8B20BFF3-26A1-5449-9BE2-C6227CBB7F72}" destId="{31705A36-1228-3145-AF83-B7D03D14AC2A}" srcOrd="0" destOrd="0" presId="urn:microsoft.com/office/officeart/2005/8/layout/process1"/>
    <dgm:cxn modelId="{9EA45167-3058-D04A-9556-7C4AA04EFE17}" type="presOf" srcId="{B9CC2CCB-9EB5-FB41-ABD7-3A512E8C4664}" destId="{0EE3F776-412F-EC47-B7A7-47FE6334E139}" srcOrd="0" destOrd="0" presId="urn:microsoft.com/office/officeart/2005/8/layout/process1"/>
    <dgm:cxn modelId="{3F39A248-62FF-FB49-99C6-795A0775A0E8}" type="presOf" srcId="{ECA022FC-7684-AE4F-8628-562359A24CA8}" destId="{341C8D18-7C58-A04D-AB01-AC36BCF98D39}" srcOrd="1" destOrd="0" presId="urn:microsoft.com/office/officeart/2005/8/layout/process1"/>
    <dgm:cxn modelId="{E36CCC4D-CB4D-7049-8912-6C5D212F8482}" srcId="{8B20BFF3-26A1-5449-9BE2-C6227CBB7F72}" destId="{48554020-685A-DC48-8CD0-63F7073CD3FA}" srcOrd="6" destOrd="0" parTransId="{D7998DC8-C7D2-FA4D-A920-70BF8CCFBD5C}" sibTransId="{846EA7D4-B30C-674A-8841-6BC01C36FD73}"/>
    <dgm:cxn modelId="{B7814A4E-FD7E-DB42-93B6-3B1EE3B1BE00}" type="presOf" srcId="{ECA022FC-7684-AE4F-8628-562359A24CA8}" destId="{46C69B8E-9233-2E45-BF47-9C73665B7CF6}" srcOrd="0" destOrd="0" presId="urn:microsoft.com/office/officeart/2005/8/layout/process1"/>
    <dgm:cxn modelId="{9DE0E050-4BDE-704D-9635-E5EA7454655F}" srcId="{8B20BFF3-26A1-5449-9BE2-C6227CBB7F72}" destId="{E98AD1CF-3A0D-4940-B52B-435C40635F99}" srcOrd="3" destOrd="0" parTransId="{097BE556-B8FA-2E48-9D1F-74880D6AD4C4}" sibTransId="{35140C46-ED11-CD4A-8335-E80446FA439D}"/>
    <dgm:cxn modelId="{6EE55E81-53C0-5A4E-9242-D876F55161FA}" srcId="{8B20BFF3-26A1-5449-9BE2-C6227CBB7F72}" destId="{B4F937DE-9380-5D41-B1D3-E0B34BE32F3E}" srcOrd="2" destOrd="0" parTransId="{4AACFE5A-E34B-0745-8463-AE4F55E5B36A}" sibTransId="{6C9B6C7F-93A1-4247-9F9F-49804E5E0078}"/>
    <dgm:cxn modelId="{D8C66B81-2B08-814E-8E65-B5345644B961}" type="presOf" srcId="{B0514D02-CDE8-204D-A62A-CF5635E643B2}" destId="{96C256E1-779C-CC4D-80D2-4A2D0EAE62FF}" srcOrd="0" destOrd="0" presId="urn:microsoft.com/office/officeart/2005/8/layout/process1"/>
    <dgm:cxn modelId="{7F26AD82-6466-884F-8A00-7E452CEB6626}" type="presOf" srcId="{B9CC2CCB-9EB5-FB41-ABD7-3A512E8C4664}" destId="{6124A3C5-2D7A-FA47-9298-3A58D64C226C}" srcOrd="1" destOrd="0" presId="urn:microsoft.com/office/officeart/2005/8/layout/process1"/>
    <dgm:cxn modelId="{C6241D84-2838-6E4A-A6A1-E1AA944567C8}" srcId="{8B20BFF3-26A1-5449-9BE2-C6227CBB7F72}" destId="{7CFFF630-32C7-9C4F-ACEA-9C7121E03EF8}" srcOrd="0" destOrd="0" parTransId="{50772EF9-0DFC-B448-ACDF-CB3D1DA43E55}" sibTransId="{21CC687A-A26F-5145-B8AF-20CB0D0E9C5C}"/>
    <dgm:cxn modelId="{C251AF89-E536-874F-96AF-44D6FC8D4775}" type="presOf" srcId="{6E93AC3B-EFAE-7145-91DF-001B465A76CD}" destId="{4E5AD1CF-67CF-C148-A22F-3A0058F6EC9D}" srcOrd="0" destOrd="0" presId="urn:microsoft.com/office/officeart/2005/8/layout/process1"/>
    <dgm:cxn modelId="{AD3FD18C-295B-5846-9526-73C32A046BB2}" type="presOf" srcId="{D5A05C86-281E-A34F-8AF9-891391385E40}" destId="{9D4AC214-28E7-334D-9733-879EE9CE477F}" srcOrd="1" destOrd="0" presId="urn:microsoft.com/office/officeart/2005/8/layout/process1"/>
    <dgm:cxn modelId="{48461690-2529-B349-8037-2401E7011615}" type="presOf" srcId="{E98AD1CF-3A0D-4940-B52B-435C40635F99}" destId="{EBDBC82F-B9DC-CC42-9774-3E6CF3B8392A}" srcOrd="0" destOrd="0" presId="urn:microsoft.com/office/officeart/2005/8/layout/process1"/>
    <dgm:cxn modelId="{843F72A1-896F-074C-9085-E2F8D3F6AC59}" type="presOf" srcId="{6C9B6C7F-93A1-4247-9F9F-49804E5E0078}" destId="{685F39A9-B8A7-C540-8CD1-D16D93684B03}" srcOrd="0" destOrd="0" presId="urn:microsoft.com/office/officeart/2005/8/layout/process1"/>
    <dgm:cxn modelId="{4FEEF0AC-52CE-284B-B102-53352927298C}" type="presOf" srcId="{21CC687A-A26F-5145-B8AF-20CB0D0E9C5C}" destId="{5FE08ECE-1ED4-974A-8E3E-16F0612786DB}" srcOrd="0" destOrd="0" presId="urn:microsoft.com/office/officeart/2005/8/layout/process1"/>
    <dgm:cxn modelId="{EF42B5AF-1BE9-F14A-B6FE-DB01DD776A5D}" srcId="{8B20BFF3-26A1-5449-9BE2-C6227CBB7F72}" destId="{6E93AC3B-EFAE-7145-91DF-001B465A76CD}" srcOrd="4" destOrd="0" parTransId="{0654DF4D-6F6E-AB4F-9CA9-52B7302909A4}" sibTransId="{B9CC2CCB-9EB5-FB41-ABD7-3A512E8C4664}"/>
    <dgm:cxn modelId="{976905BC-C6BC-634F-A796-0F067EF97C26}" type="presOf" srcId="{214EF1D5-9D67-2849-AC77-9EE557196F08}" destId="{5C4D6A12-3667-7440-8425-6018A0D296A4}" srcOrd="0" destOrd="0" presId="urn:microsoft.com/office/officeart/2005/8/layout/process1"/>
    <dgm:cxn modelId="{163599D4-43B8-7D44-BE2B-D205367C315C}" type="presOf" srcId="{7CFFF630-32C7-9C4F-ACEA-9C7121E03EF8}" destId="{62150D22-CCE0-1A40-8D68-2EA44A3A07BA}" srcOrd="0" destOrd="0" presId="urn:microsoft.com/office/officeart/2005/8/layout/process1"/>
    <dgm:cxn modelId="{B46F46DE-A0D0-D242-9BE7-3946D56CD436}" type="presOf" srcId="{35140C46-ED11-CD4A-8335-E80446FA439D}" destId="{83C8FAE0-D976-594E-A523-6B38CF664AC4}" srcOrd="0" destOrd="0" presId="urn:microsoft.com/office/officeart/2005/8/layout/process1"/>
    <dgm:cxn modelId="{75AF08E8-95A8-E247-8CE1-21E21E5ED5AE}" type="presOf" srcId="{D5A05C86-281E-A34F-8AF9-891391385E40}" destId="{9CE20573-0DC3-1E48-B2E2-EE1ADFA47404}" srcOrd="0" destOrd="0" presId="urn:microsoft.com/office/officeart/2005/8/layout/process1"/>
    <dgm:cxn modelId="{61704CEB-D881-4E47-8399-3404046CA5B7}" type="presOf" srcId="{48554020-685A-DC48-8CD0-63F7073CD3FA}" destId="{9686FB82-94CE-5044-8A3B-A651B7BB34F6}" srcOrd="0" destOrd="0" presId="urn:microsoft.com/office/officeart/2005/8/layout/process1"/>
    <dgm:cxn modelId="{1ABB3BFF-F0AC-6A48-9BE2-BEA478F05071}" type="presOf" srcId="{21CC687A-A26F-5145-B8AF-20CB0D0E9C5C}" destId="{1218A540-B2B5-7742-9AA6-C879211DF9E1}" srcOrd="1" destOrd="0" presId="urn:microsoft.com/office/officeart/2005/8/layout/process1"/>
    <dgm:cxn modelId="{47F37734-E899-8C45-BC96-BBCA0CD65ACB}" type="presParOf" srcId="{31705A36-1228-3145-AF83-B7D03D14AC2A}" destId="{62150D22-CCE0-1A40-8D68-2EA44A3A07BA}" srcOrd="0" destOrd="0" presId="urn:microsoft.com/office/officeart/2005/8/layout/process1"/>
    <dgm:cxn modelId="{4295CD9D-4F21-8441-85D9-20A1869F521A}" type="presParOf" srcId="{31705A36-1228-3145-AF83-B7D03D14AC2A}" destId="{5FE08ECE-1ED4-974A-8E3E-16F0612786DB}" srcOrd="1" destOrd="0" presId="urn:microsoft.com/office/officeart/2005/8/layout/process1"/>
    <dgm:cxn modelId="{58D559E3-F21F-E14F-B12E-7BF81A4F0F34}" type="presParOf" srcId="{5FE08ECE-1ED4-974A-8E3E-16F0612786DB}" destId="{1218A540-B2B5-7742-9AA6-C879211DF9E1}" srcOrd="0" destOrd="0" presId="urn:microsoft.com/office/officeart/2005/8/layout/process1"/>
    <dgm:cxn modelId="{19D5622F-1A2E-184E-AE09-6BDCEFE2A1E3}" type="presParOf" srcId="{31705A36-1228-3145-AF83-B7D03D14AC2A}" destId="{96C256E1-779C-CC4D-80D2-4A2D0EAE62FF}" srcOrd="2" destOrd="0" presId="urn:microsoft.com/office/officeart/2005/8/layout/process1"/>
    <dgm:cxn modelId="{E081C345-A63D-9E4F-A793-7CA288D1E625}" type="presParOf" srcId="{31705A36-1228-3145-AF83-B7D03D14AC2A}" destId="{9CE20573-0DC3-1E48-B2E2-EE1ADFA47404}" srcOrd="3" destOrd="0" presId="urn:microsoft.com/office/officeart/2005/8/layout/process1"/>
    <dgm:cxn modelId="{BC7CEB8A-64D2-844B-BB04-907F179706E6}" type="presParOf" srcId="{9CE20573-0DC3-1E48-B2E2-EE1ADFA47404}" destId="{9D4AC214-28E7-334D-9733-879EE9CE477F}" srcOrd="0" destOrd="0" presId="urn:microsoft.com/office/officeart/2005/8/layout/process1"/>
    <dgm:cxn modelId="{C1A8BD6A-C382-5B47-A31A-76C08BE345B9}" type="presParOf" srcId="{31705A36-1228-3145-AF83-B7D03D14AC2A}" destId="{23604E09-C470-E645-B1A8-93B1D17ABCEA}" srcOrd="4" destOrd="0" presId="urn:microsoft.com/office/officeart/2005/8/layout/process1"/>
    <dgm:cxn modelId="{5CDCF64F-1A49-A94A-BF95-EEF1D6602E00}" type="presParOf" srcId="{31705A36-1228-3145-AF83-B7D03D14AC2A}" destId="{685F39A9-B8A7-C540-8CD1-D16D93684B03}" srcOrd="5" destOrd="0" presId="urn:microsoft.com/office/officeart/2005/8/layout/process1"/>
    <dgm:cxn modelId="{D955AA12-D0AD-4942-B630-C278D79548A5}" type="presParOf" srcId="{685F39A9-B8A7-C540-8CD1-D16D93684B03}" destId="{2BBE4162-B682-7E48-B1A9-DAC48D868C8A}" srcOrd="0" destOrd="0" presId="urn:microsoft.com/office/officeart/2005/8/layout/process1"/>
    <dgm:cxn modelId="{EE75E378-3F84-E44B-B08F-23FFDB840B91}" type="presParOf" srcId="{31705A36-1228-3145-AF83-B7D03D14AC2A}" destId="{EBDBC82F-B9DC-CC42-9774-3E6CF3B8392A}" srcOrd="6" destOrd="0" presId="urn:microsoft.com/office/officeart/2005/8/layout/process1"/>
    <dgm:cxn modelId="{9AD26545-6372-D54C-93AF-DD8410B200E2}" type="presParOf" srcId="{31705A36-1228-3145-AF83-B7D03D14AC2A}" destId="{83C8FAE0-D976-594E-A523-6B38CF664AC4}" srcOrd="7" destOrd="0" presId="urn:microsoft.com/office/officeart/2005/8/layout/process1"/>
    <dgm:cxn modelId="{AC1890CC-C2C6-9F43-85F8-09A2C5F5FBDA}" type="presParOf" srcId="{83C8FAE0-D976-594E-A523-6B38CF664AC4}" destId="{970714DB-9438-1941-8EA8-04968797E8B3}" srcOrd="0" destOrd="0" presId="urn:microsoft.com/office/officeart/2005/8/layout/process1"/>
    <dgm:cxn modelId="{389F5AF1-D88F-6C4C-987E-8E3D80033188}" type="presParOf" srcId="{31705A36-1228-3145-AF83-B7D03D14AC2A}" destId="{4E5AD1CF-67CF-C148-A22F-3A0058F6EC9D}" srcOrd="8" destOrd="0" presId="urn:microsoft.com/office/officeart/2005/8/layout/process1"/>
    <dgm:cxn modelId="{BA97E1E6-DAC3-2A49-B22B-3B16ADD83E8A}" type="presParOf" srcId="{31705A36-1228-3145-AF83-B7D03D14AC2A}" destId="{0EE3F776-412F-EC47-B7A7-47FE6334E139}" srcOrd="9" destOrd="0" presId="urn:microsoft.com/office/officeart/2005/8/layout/process1"/>
    <dgm:cxn modelId="{DCDA3F6F-A263-324D-963E-9B3ECBE78D11}" type="presParOf" srcId="{0EE3F776-412F-EC47-B7A7-47FE6334E139}" destId="{6124A3C5-2D7A-FA47-9298-3A58D64C226C}" srcOrd="0" destOrd="0" presId="urn:microsoft.com/office/officeart/2005/8/layout/process1"/>
    <dgm:cxn modelId="{6D7DC520-ED4C-0441-8C52-17A06D14E3A7}" type="presParOf" srcId="{31705A36-1228-3145-AF83-B7D03D14AC2A}" destId="{5C4D6A12-3667-7440-8425-6018A0D296A4}" srcOrd="10" destOrd="0" presId="urn:microsoft.com/office/officeart/2005/8/layout/process1"/>
    <dgm:cxn modelId="{08BA31E3-316B-A148-8D47-2B829F319131}" type="presParOf" srcId="{31705A36-1228-3145-AF83-B7D03D14AC2A}" destId="{46C69B8E-9233-2E45-BF47-9C73665B7CF6}" srcOrd="11" destOrd="0" presId="urn:microsoft.com/office/officeart/2005/8/layout/process1"/>
    <dgm:cxn modelId="{CD45365B-55CB-284C-92AB-8770733B9BAC}" type="presParOf" srcId="{46C69B8E-9233-2E45-BF47-9C73665B7CF6}" destId="{341C8D18-7C58-A04D-AB01-AC36BCF98D39}" srcOrd="0" destOrd="0" presId="urn:microsoft.com/office/officeart/2005/8/layout/process1"/>
    <dgm:cxn modelId="{851086B9-35B2-2546-A63E-B4CED743571D}" type="presParOf" srcId="{31705A36-1228-3145-AF83-B7D03D14AC2A}" destId="{9686FB82-94CE-5044-8A3B-A651B7BB34F6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3CF621-45FD-054A-BB7D-3371AB2D39FA}">
      <dsp:nvSpPr>
        <dsp:cNvPr id="0" name=""/>
        <dsp:cNvSpPr/>
      </dsp:nvSpPr>
      <dsp:spPr>
        <a:xfrm rot="5400000">
          <a:off x="122163" y="488501"/>
          <a:ext cx="738181" cy="6277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F4926C-9107-2647-A9B8-1CF042BAF362}">
      <dsp:nvSpPr>
        <dsp:cNvPr id="0" name=""/>
        <dsp:cNvSpPr/>
      </dsp:nvSpPr>
      <dsp:spPr>
        <a:xfrm>
          <a:off x="0" y="0"/>
          <a:ext cx="1941931" cy="793055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 noProof="0" dirty="0"/>
            <a:t>Tellimuse vastuvõtt</a:t>
          </a:r>
        </a:p>
      </dsp:txBody>
      <dsp:txXfrm>
        <a:off x="38721" y="38721"/>
        <a:ext cx="1864489" cy="715613"/>
      </dsp:txXfrm>
    </dsp:sp>
    <dsp:sp modelId="{2F0FC2BD-F90F-5F40-A743-598FB9A77525}">
      <dsp:nvSpPr>
        <dsp:cNvPr id="0" name=""/>
        <dsp:cNvSpPr/>
      </dsp:nvSpPr>
      <dsp:spPr>
        <a:xfrm>
          <a:off x="1938367" y="110432"/>
          <a:ext cx="843194" cy="655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D386A0-A343-644E-AD45-48953F775E9B}">
      <dsp:nvSpPr>
        <dsp:cNvPr id="0" name=""/>
        <dsp:cNvSpPr/>
      </dsp:nvSpPr>
      <dsp:spPr>
        <a:xfrm rot="5400000">
          <a:off x="1441314" y="1200046"/>
          <a:ext cx="601945" cy="65651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F142A0-23B6-1B46-8DFA-C1CEE2727DBF}">
      <dsp:nvSpPr>
        <dsp:cNvPr id="0" name=""/>
        <dsp:cNvSpPr/>
      </dsp:nvSpPr>
      <dsp:spPr>
        <a:xfrm>
          <a:off x="825919" y="624480"/>
          <a:ext cx="1800863" cy="683973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 noProof="0" dirty="0"/>
            <a:t>Tootmise planeerimine</a:t>
          </a:r>
        </a:p>
      </dsp:txBody>
      <dsp:txXfrm>
        <a:off x="859314" y="657875"/>
        <a:ext cx="1734073" cy="617183"/>
      </dsp:txXfrm>
    </dsp:sp>
    <dsp:sp modelId="{E3D4A0DB-AE00-1845-B369-5E3B16DFDE6D}">
      <dsp:nvSpPr>
        <dsp:cNvPr id="0" name=""/>
        <dsp:cNvSpPr/>
      </dsp:nvSpPr>
      <dsp:spPr>
        <a:xfrm>
          <a:off x="3016872" y="983000"/>
          <a:ext cx="843194" cy="655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677F08-4863-CF4B-816C-4C93A5949E2E}">
      <dsp:nvSpPr>
        <dsp:cNvPr id="0" name=""/>
        <dsp:cNvSpPr/>
      </dsp:nvSpPr>
      <dsp:spPr>
        <a:xfrm rot="5400000">
          <a:off x="2388834" y="1805750"/>
          <a:ext cx="900408" cy="62280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57AE60-527D-A344-A3D2-DE9570FB4BE0}">
      <dsp:nvSpPr>
        <dsp:cNvPr id="0" name=""/>
        <dsp:cNvSpPr/>
      </dsp:nvSpPr>
      <dsp:spPr>
        <a:xfrm>
          <a:off x="2285465" y="1227824"/>
          <a:ext cx="1945143" cy="690254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 noProof="0" dirty="0"/>
            <a:t>Ostmine</a:t>
          </a:r>
        </a:p>
      </dsp:txBody>
      <dsp:txXfrm>
        <a:off x="2319166" y="1261525"/>
        <a:ext cx="1877741" cy="622852"/>
      </dsp:txXfrm>
    </dsp:sp>
    <dsp:sp modelId="{E6EF6E79-5AB3-3C4A-B029-2FA20C3A18A2}">
      <dsp:nvSpPr>
        <dsp:cNvPr id="0" name=""/>
        <dsp:cNvSpPr/>
      </dsp:nvSpPr>
      <dsp:spPr>
        <a:xfrm>
          <a:off x="4238051" y="1790590"/>
          <a:ext cx="843194" cy="655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679C2-A5FE-3B46-BEAB-C66344BF27E2}">
      <dsp:nvSpPr>
        <dsp:cNvPr id="0" name=""/>
        <dsp:cNvSpPr/>
      </dsp:nvSpPr>
      <dsp:spPr>
        <a:xfrm rot="5400000">
          <a:off x="3950435" y="2625795"/>
          <a:ext cx="688685" cy="78404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191584-06D5-A044-9D23-C61F3D126158}">
      <dsp:nvSpPr>
        <dsp:cNvPr id="0" name=""/>
        <dsp:cNvSpPr/>
      </dsp:nvSpPr>
      <dsp:spPr>
        <a:xfrm>
          <a:off x="3443222" y="1816371"/>
          <a:ext cx="1925051" cy="811501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 noProof="0" dirty="0"/>
            <a:t>Tootmine</a:t>
          </a:r>
        </a:p>
      </dsp:txBody>
      <dsp:txXfrm>
        <a:off x="3482843" y="1855992"/>
        <a:ext cx="1845809" cy="732259"/>
      </dsp:txXfrm>
    </dsp:sp>
    <dsp:sp modelId="{8BDD0127-EC1D-2946-A5F5-2354787021B5}">
      <dsp:nvSpPr>
        <dsp:cNvPr id="0" name=""/>
        <dsp:cNvSpPr/>
      </dsp:nvSpPr>
      <dsp:spPr>
        <a:xfrm>
          <a:off x="5377044" y="2808036"/>
          <a:ext cx="843194" cy="655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E5E1E-E1EF-3745-B853-C4E08B2F0400}">
      <dsp:nvSpPr>
        <dsp:cNvPr id="0" name=""/>
        <dsp:cNvSpPr/>
      </dsp:nvSpPr>
      <dsp:spPr>
        <a:xfrm rot="5400000">
          <a:off x="5308433" y="3236974"/>
          <a:ext cx="688685" cy="78404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084F6E-AA24-C14D-B8B1-549BA2E64E23}">
      <dsp:nvSpPr>
        <dsp:cNvPr id="0" name=""/>
        <dsp:cNvSpPr/>
      </dsp:nvSpPr>
      <dsp:spPr>
        <a:xfrm>
          <a:off x="4951738" y="2438695"/>
          <a:ext cx="1729111" cy="811501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 noProof="0" dirty="0"/>
            <a:t>Kvaliteedi-kontroll</a:t>
          </a:r>
        </a:p>
      </dsp:txBody>
      <dsp:txXfrm>
        <a:off x="4991359" y="2478316"/>
        <a:ext cx="1649869" cy="732259"/>
      </dsp:txXfrm>
    </dsp:sp>
    <dsp:sp modelId="{0D1A4208-82CE-1C49-AC0B-5F2C3A0B58C9}">
      <dsp:nvSpPr>
        <dsp:cNvPr id="0" name=""/>
        <dsp:cNvSpPr/>
      </dsp:nvSpPr>
      <dsp:spPr>
        <a:xfrm>
          <a:off x="6428113" y="3719620"/>
          <a:ext cx="843194" cy="655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45C992-9244-FE49-8A93-FE59604E266A}">
      <dsp:nvSpPr>
        <dsp:cNvPr id="0" name=""/>
        <dsp:cNvSpPr/>
      </dsp:nvSpPr>
      <dsp:spPr>
        <a:xfrm rot="5400000">
          <a:off x="6814216" y="3875164"/>
          <a:ext cx="688685" cy="78404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F985EF-CEF2-7D49-BD75-7509CCE955DA}">
      <dsp:nvSpPr>
        <dsp:cNvPr id="0" name=""/>
        <dsp:cNvSpPr/>
      </dsp:nvSpPr>
      <dsp:spPr>
        <a:xfrm>
          <a:off x="6435710" y="3084658"/>
          <a:ext cx="1655794" cy="811501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 noProof="0" dirty="0"/>
            <a:t>Ladustamine</a:t>
          </a:r>
        </a:p>
      </dsp:txBody>
      <dsp:txXfrm>
        <a:off x="6475331" y="3124279"/>
        <a:ext cx="1576552" cy="732259"/>
      </dsp:txXfrm>
    </dsp:sp>
    <dsp:sp modelId="{1730E26C-CBFB-E146-B864-A55AD8A76280}">
      <dsp:nvSpPr>
        <dsp:cNvPr id="0" name=""/>
        <dsp:cNvSpPr/>
      </dsp:nvSpPr>
      <dsp:spPr>
        <a:xfrm>
          <a:off x="7540493" y="4631203"/>
          <a:ext cx="843194" cy="655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FAF6C1-437A-CE40-A558-E3F318F586D6}">
      <dsp:nvSpPr>
        <dsp:cNvPr id="0" name=""/>
        <dsp:cNvSpPr/>
      </dsp:nvSpPr>
      <dsp:spPr>
        <a:xfrm>
          <a:off x="7669695" y="3733981"/>
          <a:ext cx="1724242" cy="864573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 noProof="0" dirty="0"/>
            <a:t>Transport</a:t>
          </a:r>
        </a:p>
      </dsp:txBody>
      <dsp:txXfrm>
        <a:off x="7711908" y="3776194"/>
        <a:ext cx="1639816" cy="78014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465861"/>
          <a:ext cx="1129665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Freesturba transport</a:t>
          </a:r>
        </a:p>
      </dsp:txBody>
      <dsp:txXfrm>
        <a:off x="25912" y="483114"/>
        <a:ext cx="1095159" cy="554562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sp:txBody>
      <dsp:txXfrm>
        <a:off x="1548290" y="483114"/>
        <a:ext cx="947274" cy="554562"/>
      </dsp:txXfrm>
    </dsp:sp>
    <dsp:sp modelId="{9CE20573-0DC3-1E48-B2E2-EE1ADFA47404}">
      <dsp:nvSpPr>
        <dsp:cNvPr id="0" name=""/>
        <dsp:cNvSpPr/>
      </dsp:nvSpPr>
      <dsp:spPr>
        <a:xfrm rot="21595578">
          <a:off x="2606260" y="637775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509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464117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sp:txBody>
      <dsp:txXfrm>
        <a:off x="2903841" y="481370"/>
        <a:ext cx="947274" cy="554562"/>
      </dsp:txXfrm>
    </dsp:sp>
    <dsp:sp modelId="{685F39A9-B8A7-C540-8CD1-D16D93684B03}">
      <dsp:nvSpPr>
        <dsp:cNvPr id="0" name=""/>
        <dsp:cNvSpPr/>
      </dsp:nvSpPr>
      <dsp:spPr>
        <a:xfrm rot="4302">
          <a:off x="3971282" y="637790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445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297274" y="483114"/>
        <a:ext cx="947274" cy="554562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1766" y="483114"/>
        <a:ext cx="947274" cy="554562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46259" y="483114"/>
        <a:ext cx="947274" cy="554562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0751" y="483114"/>
        <a:ext cx="947274" cy="55456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465861"/>
          <a:ext cx="1129665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Freesturba transport</a:t>
          </a:r>
        </a:p>
      </dsp:txBody>
      <dsp:txXfrm>
        <a:off x="25912" y="483114"/>
        <a:ext cx="1095159" cy="554562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sp:txBody>
      <dsp:txXfrm>
        <a:off x="1548290" y="483114"/>
        <a:ext cx="947274" cy="554562"/>
      </dsp:txXfrm>
    </dsp:sp>
    <dsp:sp modelId="{9CE20573-0DC3-1E48-B2E2-EE1ADFA47404}">
      <dsp:nvSpPr>
        <dsp:cNvPr id="0" name=""/>
        <dsp:cNvSpPr/>
      </dsp:nvSpPr>
      <dsp:spPr>
        <a:xfrm rot="21595578">
          <a:off x="2606260" y="637775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509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464117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sp:txBody>
      <dsp:txXfrm>
        <a:off x="2903841" y="481370"/>
        <a:ext cx="947274" cy="554562"/>
      </dsp:txXfrm>
    </dsp:sp>
    <dsp:sp modelId="{685F39A9-B8A7-C540-8CD1-D16D93684B03}">
      <dsp:nvSpPr>
        <dsp:cNvPr id="0" name=""/>
        <dsp:cNvSpPr/>
      </dsp:nvSpPr>
      <dsp:spPr>
        <a:xfrm rot="4302">
          <a:off x="3971282" y="637790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445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297274" y="483114"/>
        <a:ext cx="947274" cy="554562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1766" y="483114"/>
        <a:ext cx="947274" cy="554562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46259" y="483114"/>
        <a:ext cx="947274" cy="554562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0751" y="483114"/>
        <a:ext cx="947274" cy="55456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465861"/>
          <a:ext cx="1129665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Freesturba transport</a:t>
          </a:r>
        </a:p>
      </dsp:txBody>
      <dsp:txXfrm>
        <a:off x="25912" y="483114"/>
        <a:ext cx="1095159" cy="554562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sp:txBody>
      <dsp:txXfrm>
        <a:off x="1548290" y="483114"/>
        <a:ext cx="947274" cy="554562"/>
      </dsp:txXfrm>
    </dsp:sp>
    <dsp:sp modelId="{9CE20573-0DC3-1E48-B2E2-EE1ADFA47404}">
      <dsp:nvSpPr>
        <dsp:cNvPr id="0" name=""/>
        <dsp:cNvSpPr/>
      </dsp:nvSpPr>
      <dsp:spPr>
        <a:xfrm rot="21595578">
          <a:off x="2606260" y="637775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509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464117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sp:txBody>
      <dsp:txXfrm>
        <a:off x="2903841" y="481370"/>
        <a:ext cx="947274" cy="554562"/>
      </dsp:txXfrm>
    </dsp:sp>
    <dsp:sp modelId="{685F39A9-B8A7-C540-8CD1-D16D93684B03}">
      <dsp:nvSpPr>
        <dsp:cNvPr id="0" name=""/>
        <dsp:cNvSpPr/>
      </dsp:nvSpPr>
      <dsp:spPr>
        <a:xfrm rot="4302">
          <a:off x="3971282" y="637790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445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297274" y="483114"/>
        <a:ext cx="947274" cy="554562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1766" y="483114"/>
        <a:ext cx="947274" cy="554562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46259" y="483114"/>
        <a:ext cx="947274" cy="554562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0751" y="483114"/>
        <a:ext cx="947274" cy="55456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465861"/>
          <a:ext cx="1129665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Freesturba transport</a:t>
          </a:r>
        </a:p>
      </dsp:txBody>
      <dsp:txXfrm>
        <a:off x="25912" y="483114"/>
        <a:ext cx="1095159" cy="554562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sp:txBody>
      <dsp:txXfrm>
        <a:off x="1548290" y="483114"/>
        <a:ext cx="947274" cy="554562"/>
      </dsp:txXfrm>
    </dsp:sp>
    <dsp:sp modelId="{9CE20573-0DC3-1E48-B2E2-EE1ADFA47404}">
      <dsp:nvSpPr>
        <dsp:cNvPr id="0" name=""/>
        <dsp:cNvSpPr/>
      </dsp:nvSpPr>
      <dsp:spPr>
        <a:xfrm rot="21595578">
          <a:off x="2606260" y="637775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509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464117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sp:txBody>
      <dsp:txXfrm>
        <a:off x="2903841" y="481370"/>
        <a:ext cx="947274" cy="554562"/>
      </dsp:txXfrm>
    </dsp:sp>
    <dsp:sp modelId="{685F39A9-B8A7-C540-8CD1-D16D93684B03}">
      <dsp:nvSpPr>
        <dsp:cNvPr id="0" name=""/>
        <dsp:cNvSpPr/>
      </dsp:nvSpPr>
      <dsp:spPr>
        <a:xfrm rot="4302">
          <a:off x="3971282" y="637790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445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297274" y="483114"/>
        <a:ext cx="947274" cy="554562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1766" y="483114"/>
        <a:ext cx="947274" cy="554562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46259" y="483114"/>
        <a:ext cx="947274" cy="554562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0751" y="483114"/>
        <a:ext cx="947274" cy="55456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465861"/>
          <a:ext cx="1129665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Freesturba transport</a:t>
          </a:r>
        </a:p>
      </dsp:txBody>
      <dsp:txXfrm>
        <a:off x="25912" y="483114"/>
        <a:ext cx="1095159" cy="554562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sp:txBody>
      <dsp:txXfrm>
        <a:off x="1548290" y="483114"/>
        <a:ext cx="947274" cy="554562"/>
      </dsp:txXfrm>
    </dsp:sp>
    <dsp:sp modelId="{9CE20573-0DC3-1E48-B2E2-EE1ADFA47404}">
      <dsp:nvSpPr>
        <dsp:cNvPr id="0" name=""/>
        <dsp:cNvSpPr/>
      </dsp:nvSpPr>
      <dsp:spPr>
        <a:xfrm rot="21595578">
          <a:off x="2606260" y="637775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509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464117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sp:txBody>
      <dsp:txXfrm>
        <a:off x="2903841" y="481370"/>
        <a:ext cx="947274" cy="554562"/>
      </dsp:txXfrm>
    </dsp:sp>
    <dsp:sp modelId="{685F39A9-B8A7-C540-8CD1-D16D93684B03}">
      <dsp:nvSpPr>
        <dsp:cNvPr id="0" name=""/>
        <dsp:cNvSpPr/>
      </dsp:nvSpPr>
      <dsp:spPr>
        <a:xfrm rot="4302">
          <a:off x="3971282" y="637790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445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297274" y="483114"/>
        <a:ext cx="947274" cy="554562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1766" y="483114"/>
        <a:ext cx="947274" cy="554562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46259" y="483114"/>
        <a:ext cx="947274" cy="554562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0751" y="483114"/>
        <a:ext cx="947274" cy="55456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465861"/>
          <a:ext cx="1129665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Freesturba transport</a:t>
          </a:r>
        </a:p>
      </dsp:txBody>
      <dsp:txXfrm>
        <a:off x="25912" y="483114"/>
        <a:ext cx="1095159" cy="554562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sp:txBody>
      <dsp:txXfrm>
        <a:off x="1548290" y="483114"/>
        <a:ext cx="947274" cy="554562"/>
      </dsp:txXfrm>
    </dsp:sp>
    <dsp:sp modelId="{9CE20573-0DC3-1E48-B2E2-EE1ADFA47404}">
      <dsp:nvSpPr>
        <dsp:cNvPr id="0" name=""/>
        <dsp:cNvSpPr/>
      </dsp:nvSpPr>
      <dsp:spPr>
        <a:xfrm rot="21595578">
          <a:off x="2606260" y="637775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509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464117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sp:txBody>
      <dsp:txXfrm>
        <a:off x="2903841" y="481370"/>
        <a:ext cx="947274" cy="554562"/>
      </dsp:txXfrm>
    </dsp:sp>
    <dsp:sp modelId="{685F39A9-B8A7-C540-8CD1-D16D93684B03}">
      <dsp:nvSpPr>
        <dsp:cNvPr id="0" name=""/>
        <dsp:cNvSpPr/>
      </dsp:nvSpPr>
      <dsp:spPr>
        <a:xfrm rot="4302">
          <a:off x="3971282" y="637790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445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297274" y="483114"/>
        <a:ext cx="947274" cy="554562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1766" y="483114"/>
        <a:ext cx="947274" cy="554562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46259" y="483114"/>
        <a:ext cx="947274" cy="554562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0751" y="483114"/>
        <a:ext cx="947274" cy="55456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465861"/>
          <a:ext cx="1129665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Freesturba transport</a:t>
          </a:r>
        </a:p>
      </dsp:txBody>
      <dsp:txXfrm>
        <a:off x="25912" y="483114"/>
        <a:ext cx="1095159" cy="554562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sp:txBody>
      <dsp:txXfrm>
        <a:off x="1548290" y="483114"/>
        <a:ext cx="947274" cy="554562"/>
      </dsp:txXfrm>
    </dsp:sp>
    <dsp:sp modelId="{9CE20573-0DC3-1E48-B2E2-EE1ADFA47404}">
      <dsp:nvSpPr>
        <dsp:cNvPr id="0" name=""/>
        <dsp:cNvSpPr/>
      </dsp:nvSpPr>
      <dsp:spPr>
        <a:xfrm rot="21595578">
          <a:off x="2606260" y="637775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509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464117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sp:txBody>
      <dsp:txXfrm>
        <a:off x="2903841" y="481370"/>
        <a:ext cx="947274" cy="554562"/>
      </dsp:txXfrm>
    </dsp:sp>
    <dsp:sp modelId="{685F39A9-B8A7-C540-8CD1-D16D93684B03}">
      <dsp:nvSpPr>
        <dsp:cNvPr id="0" name=""/>
        <dsp:cNvSpPr/>
      </dsp:nvSpPr>
      <dsp:spPr>
        <a:xfrm rot="4302">
          <a:off x="3971282" y="637790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445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297274" y="483114"/>
        <a:ext cx="947274" cy="554562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1766" y="483114"/>
        <a:ext cx="947274" cy="554562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46259" y="483114"/>
        <a:ext cx="947274" cy="554562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0751" y="483114"/>
        <a:ext cx="947274" cy="55456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465861"/>
          <a:ext cx="1129665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Freesturba transport</a:t>
          </a:r>
        </a:p>
      </dsp:txBody>
      <dsp:txXfrm>
        <a:off x="25912" y="483114"/>
        <a:ext cx="1095159" cy="554562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sp:txBody>
      <dsp:txXfrm>
        <a:off x="1548290" y="483114"/>
        <a:ext cx="947274" cy="554562"/>
      </dsp:txXfrm>
    </dsp:sp>
    <dsp:sp modelId="{9CE20573-0DC3-1E48-B2E2-EE1ADFA47404}">
      <dsp:nvSpPr>
        <dsp:cNvPr id="0" name=""/>
        <dsp:cNvSpPr/>
      </dsp:nvSpPr>
      <dsp:spPr>
        <a:xfrm rot="21595578">
          <a:off x="2606260" y="637775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509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464117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sp:txBody>
      <dsp:txXfrm>
        <a:off x="2903841" y="481370"/>
        <a:ext cx="947274" cy="554562"/>
      </dsp:txXfrm>
    </dsp:sp>
    <dsp:sp modelId="{685F39A9-B8A7-C540-8CD1-D16D93684B03}">
      <dsp:nvSpPr>
        <dsp:cNvPr id="0" name=""/>
        <dsp:cNvSpPr/>
      </dsp:nvSpPr>
      <dsp:spPr>
        <a:xfrm rot="4302">
          <a:off x="3971282" y="637790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445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297274" y="483114"/>
        <a:ext cx="947274" cy="554562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1766" y="483114"/>
        <a:ext cx="947274" cy="554562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46259" y="483114"/>
        <a:ext cx="947274" cy="554562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0751" y="483114"/>
        <a:ext cx="947274" cy="55456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0CA0FC-004C-704B-8A1A-767B758AE8A7}">
      <dsp:nvSpPr>
        <dsp:cNvPr id="0" name=""/>
        <dsp:cNvSpPr/>
      </dsp:nvSpPr>
      <dsp:spPr>
        <a:xfrm>
          <a:off x="4003204" y="536845"/>
          <a:ext cx="1938415" cy="224279"/>
        </a:xfrm>
        <a:custGeom>
          <a:avLst/>
          <a:gdLst/>
          <a:ahLst/>
          <a:cxnLst/>
          <a:rect l="0" t="0" r="0" b="0"/>
          <a:pathLst>
            <a:path>
              <a:moveTo>
                <a:pt x="1938415" y="0"/>
              </a:moveTo>
              <a:lnTo>
                <a:pt x="1938415" y="112139"/>
              </a:lnTo>
              <a:lnTo>
                <a:pt x="0" y="112139"/>
              </a:lnTo>
              <a:lnTo>
                <a:pt x="0" y="22427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E0ACA-57D5-134E-AD53-D3878BDE2625}">
      <dsp:nvSpPr>
        <dsp:cNvPr id="0" name=""/>
        <dsp:cNvSpPr/>
      </dsp:nvSpPr>
      <dsp:spPr>
        <a:xfrm>
          <a:off x="4868282" y="1295123"/>
          <a:ext cx="160199" cy="4282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82669"/>
              </a:lnTo>
              <a:lnTo>
                <a:pt x="160199" y="4282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120E76-CC77-D64E-AAE0-32994ACB0D38}">
      <dsp:nvSpPr>
        <dsp:cNvPr id="0" name=""/>
        <dsp:cNvSpPr/>
      </dsp:nvSpPr>
      <dsp:spPr>
        <a:xfrm>
          <a:off x="4868282" y="1295123"/>
          <a:ext cx="160199" cy="35243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4391"/>
              </a:lnTo>
              <a:lnTo>
                <a:pt x="160199" y="35243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C4E35-3C9F-D647-BD06-79054E945DD6}">
      <dsp:nvSpPr>
        <dsp:cNvPr id="0" name=""/>
        <dsp:cNvSpPr/>
      </dsp:nvSpPr>
      <dsp:spPr>
        <a:xfrm>
          <a:off x="4868282" y="1295123"/>
          <a:ext cx="160199" cy="2766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6113"/>
              </a:lnTo>
              <a:lnTo>
                <a:pt x="160199" y="27661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66004-367D-8B4A-BA1B-C32CC747D6D3}">
      <dsp:nvSpPr>
        <dsp:cNvPr id="0" name=""/>
        <dsp:cNvSpPr/>
      </dsp:nvSpPr>
      <dsp:spPr>
        <a:xfrm>
          <a:off x="4868282" y="1295123"/>
          <a:ext cx="160199" cy="20078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7835"/>
              </a:lnTo>
              <a:lnTo>
                <a:pt x="160199" y="200783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6282B-3C13-2C45-9DD0-2A97A8B2A76E}">
      <dsp:nvSpPr>
        <dsp:cNvPr id="0" name=""/>
        <dsp:cNvSpPr/>
      </dsp:nvSpPr>
      <dsp:spPr>
        <a:xfrm>
          <a:off x="4868282" y="1295123"/>
          <a:ext cx="160199" cy="1249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9557"/>
              </a:lnTo>
              <a:lnTo>
                <a:pt x="160199" y="12495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EF2F19-7B45-D64B-B26E-EC3D5B26210A}">
      <dsp:nvSpPr>
        <dsp:cNvPr id="0" name=""/>
        <dsp:cNvSpPr/>
      </dsp:nvSpPr>
      <dsp:spPr>
        <a:xfrm>
          <a:off x="4868282" y="1295123"/>
          <a:ext cx="160199" cy="4912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1278"/>
              </a:lnTo>
              <a:lnTo>
                <a:pt x="160199" y="49127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FC1FEB-BE73-6846-AD9A-D36B1C832592}">
      <dsp:nvSpPr>
        <dsp:cNvPr id="0" name=""/>
        <dsp:cNvSpPr/>
      </dsp:nvSpPr>
      <dsp:spPr>
        <a:xfrm>
          <a:off x="5295481" y="536845"/>
          <a:ext cx="646138" cy="224279"/>
        </a:xfrm>
        <a:custGeom>
          <a:avLst/>
          <a:gdLst/>
          <a:ahLst/>
          <a:cxnLst/>
          <a:rect l="0" t="0" r="0" b="0"/>
          <a:pathLst>
            <a:path>
              <a:moveTo>
                <a:pt x="646138" y="0"/>
              </a:moveTo>
              <a:lnTo>
                <a:pt x="646138" y="112139"/>
              </a:lnTo>
              <a:lnTo>
                <a:pt x="0" y="112139"/>
              </a:lnTo>
              <a:lnTo>
                <a:pt x="0" y="22427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61FE0E-A51C-AE49-AA3F-614931B26C3B}">
      <dsp:nvSpPr>
        <dsp:cNvPr id="0" name=""/>
        <dsp:cNvSpPr/>
      </dsp:nvSpPr>
      <dsp:spPr>
        <a:xfrm>
          <a:off x="5941619" y="536845"/>
          <a:ext cx="646138" cy="2242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139"/>
              </a:lnTo>
              <a:lnTo>
                <a:pt x="646138" y="112139"/>
              </a:lnTo>
              <a:lnTo>
                <a:pt x="646138" y="22427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61D3D3-4AAD-7341-B680-8FB63BA5813D}">
      <dsp:nvSpPr>
        <dsp:cNvPr id="0" name=""/>
        <dsp:cNvSpPr/>
      </dsp:nvSpPr>
      <dsp:spPr>
        <a:xfrm>
          <a:off x="5941619" y="536845"/>
          <a:ext cx="1938415" cy="2242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139"/>
              </a:lnTo>
              <a:lnTo>
                <a:pt x="1938415" y="112139"/>
              </a:lnTo>
              <a:lnTo>
                <a:pt x="1938415" y="22427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55F87F-8AD5-8C45-93DA-113B9EF8D7C1}">
      <dsp:nvSpPr>
        <dsp:cNvPr id="0" name=""/>
        <dsp:cNvSpPr/>
      </dsp:nvSpPr>
      <dsp:spPr>
        <a:xfrm>
          <a:off x="5407621" y="2846"/>
          <a:ext cx="1067997" cy="5339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000" kern="1200" noProof="0" dirty="0"/>
            <a:t>Juhatuse liige (3)*,  Global </a:t>
          </a:r>
          <a:r>
            <a:rPr lang="et-EE" sz="1000" kern="1200" noProof="0" dirty="0" err="1"/>
            <a:t>Operations</a:t>
          </a:r>
          <a:r>
            <a:rPr lang="et-EE" sz="1000" kern="1200" noProof="0" dirty="0"/>
            <a:t> </a:t>
          </a:r>
          <a:r>
            <a:rPr lang="et-EE" sz="1000" kern="1200" noProof="0" dirty="0" err="1"/>
            <a:t>Director</a:t>
          </a:r>
          <a:endParaRPr lang="et-EE" sz="1000" kern="1200" noProof="0" dirty="0"/>
        </a:p>
      </dsp:txBody>
      <dsp:txXfrm>
        <a:off x="5407621" y="2846"/>
        <a:ext cx="1067997" cy="533998"/>
      </dsp:txXfrm>
    </dsp:sp>
    <dsp:sp modelId="{25E869FB-BA44-604E-9DEA-799B205201D1}">
      <dsp:nvSpPr>
        <dsp:cNvPr id="0" name=""/>
        <dsp:cNvSpPr/>
      </dsp:nvSpPr>
      <dsp:spPr>
        <a:xfrm>
          <a:off x="7346036" y="761125"/>
          <a:ext cx="1067997" cy="5339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000" kern="1200" noProof="0" dirty="0"/>
            <a:t>Äritegevuse tulemuslikkuse juht </a:t>
          </a:r>
        </a:p>
      </dsp:txBody>
      <dsp:txXfrm>
        <a:off x="7346036" y="761125"/>
        <a:ext cx="1067997" cy="533998"/>
      </dsp:txXfrm>
    </dsp:sp>
    <dsp:sp modelId="{12BCA481-A080-A74B-9B53-89E2F48924EA}">
      <dsp:nvSpPr>
        <dsp:cNvPr id="0" name=""/>
        <dsp:cNvSpPr/>
      </dsp:nvSpPr>
      <dsp:spPr>
        <a:xfrm>
          <a:off x="6053759" y="761125"/>
          <a:ext cx="1067997" cy="5339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000" kern="1200" noProof="0" dirty="0"/>
            <a:t>Vanem logistika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000" kern="1200" noProof="0" dirty="0"/>
            <a:t> juht</a:t>
          </a:r>
        </a:p>
      </dsp:txBody>
      <dsp:txXfrm>
        <a:off x="6053759" y="761125"/>
        <a:ext cx="1067997" cy="533998"/>
      </dsp:txXfrm>
    </dsp:sp>
    <dsp:sp modelId="{3530B2BE-1E5D-324E-866B-C96097495A9E}">
      <dsp:nvSpPr>
        <dsp:cNvPr id="0" name=""/>
        <dsp:cNvSpPr/>
      </dsp:nvSpPr>
      <dsp:spPr>
        <a:xfrm>
          <a:off x="4761482" y="761125"/>
          <a:ext cx="1067997" cy="5339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000" kern="1200" noProof="0" dirty="0"/>
            <a:t>Tehase juht*</a:t>
          </a:r>
        </a:p>
      </dsp:txBody>
      <dsp:txXfrm>
        <a:off x="4761482" y="761125"/>
        <a:ext cx="1067997" cy="533998"/>
      </dsp:txXfrm>
    </dsp:sp>
    <dsp:sp modelId="{62D0FD10-0D94-4B4C-9CA3-782BEA57F112}">
      <dsp:nvSpPr>
        <dsp:cNvPr id="0" name=""/>
        <dsp:cNvSpPr/>
      </dsp:nvSpPr>
      <dsp:spPr>
        <a:xfrm>
          <a:off x="5028482" y="1519403"/>
          <a:ext cx="1067997" cy="5339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000" kern="1200" noProof="0" dirty="0"/>
            <a:t>Tootmistöötajad</a:t>
          </a:r>
        </a:p>
      </dsp:txBody>
      <dsp:txXfrm>
        <a:off x="5028482" y="1519403"/>
        <a:ext cx="1067997" cy="533998"/>
      </dsp:txXfrm>
    </dsp:sp>
    <dsp:sp modelId="{B66FA89F-E2A8-264F-91B9-1BB263C89F74}">
      <dsp:nvSpPr>
        <dsp:cNvPr id="0" name=""/>
        <dsp:cNvSpPr/>
      </dsp:nvSpPr>
      <dsp:spPr>
        <a:xfrm>
          <a:off x="5028482" y="2277681"/>
          <a:ext cx="1067997" cy="5339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000" kern="1200" noProof="0" dirty="0"/>
            <a:t>Labori kvaliteedi kontroller*</a:t>
          </a:r>
        </a:p>
      </dsp:txBody>
      <dsp:txXfrm>
        <a:off x="5028482" y="2277681"/>
        <a:ext cx="1067997" cy="533998"/>
      </dsp:txXfrm>
    </dsp:sp>
    <dsp:sp modelId="{D51D88C3-A9A1-7C49-AE29-A1CDB9F024AB}">
      <dsp:nvSpPr>
        <dsp:cNvPr id="0" name=""/>
        <dsp:cNvSpPr/>
      </dsp:nvSpPr>
      <dsp:spPr>
        <a:xfrm>
          <a:off x="5028482" y="3035959"/>
          <a:ext cx="1067997" cy="5339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000" kern="1200" noProof="0" dirty="0"/>
            <a:t>Tootmise koordinaator*</a:t>
          </a:r>
        </a:p>
      </dsp:txBody>
      <dsp:txXfrm>
        <a:off x="5028482" y="3035959"/>
        <a:ext cx="1067997" cy="533998"/>
      </dsp:txXfrm>
    </dsp:sp>
    <dsp:sp modelId="{792A14B4-FAEC-F44F-A94F-1EDB738B32B2}">
      <dsp:nvSpPr>
        <dsp:cNvPr id="0" name=""/>
        <dsp:cNvSpPr/>
      </dsp:nvSpPr>
      <dsp:spPr>
        <a:xfrm>
          <a:off x="5028482" y="3794237"/>
          <a:ext cx="1067997" cy="5339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000" kern="1200" noProof="0" dirty="0"/>
            <a:t>Logistika koordinaator*</a:t>
          </a:r>
        </a:p>
      </dsp:txBody>
      <dsp:txXfrm>
        <a:off x="5028482" y="3794237"/>
        <a:ext cx="1067997" cy="533998"/>
      </dsp:txXfrm>
    </dsp:sp>
    <dsp:sp modelId="{21D62DC5-E71D-6D4B-B2E9-B5CEB9251DDC}">
      <dsp:nvSpPr>
        <dsp:cNvPr id="0" name=""/>
        <dsp:cNvSpPr/>
      </dsp:nvSpPr>
      <dsp:spPr>
        <a:xfrm>
          <a:off x="5028482" y="4552516"/>
          <a:ext cx="1067997" cy="5339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000" kern="1200" noProof="0" dirty="0"/>
            <a:t>Vanem tehniline nõustaja*</a:t>
          </a:r>
        </a:p>
      </dsp:txBody>
      <dsp:txXfrm>
        <a:off x="5028482" y="4552516"/>
        <a:ext cx="1067997" cy="533998"/>
      </dsp:txXfrm>
    </dsp:sp>
    <dsp:sp modelId="{0CB6B620-E608-FE46-80B5-8F37002BBB9E}">
      <dsp:nvSpPr>
        <dsp:cNvPr id="0" name=""/>
        <dsp:cNvSpPr/>
      </dsp:nvSpPr>
      <dsp:spPr>
        <a:xfrm>
          <a:off x="5028482" y="5310794"/>
          <a:ext cx="1067997" cy="5339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000" kern="1200" noProof="0" dirty="0"/>
            <a:t>Klienditeeninduse nõustaja</a:t>
          </a:r>
        </a:p>
      </dsp:txBody>
      <dsp:txXfrm>
        <a:off x="5028482" y="5310794"/>
        <a:ext cx="1067997" cy="533998"/>
      </dsp:txXfrm>
    </dsp:sp>
    <dsp:sp modelId="{69EC4864-61AA-534A-AE85-077AA1B9B635}">
      <dsp:nvSpPr>
        <dsp:cNvPr id="0" name=""/>
        <dsp:cNvSpPr/>
      </dsp:nvSpPr>
      <dsp:spPr>
        <a:xfrm>
          <a:off x="3469205" y="761125"/>
          <a:ext cx="1067997" cy="5339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 err="1"/>
            <a:t>Ärikontroller</a:t>
          </a:r>
          <a:r>
            <a:rPr lang="en-GB" sz="1000" kern="1200" dirty="0"/>
            <a:t>, HR</a:t>
          </a:r>
          <a:r>
            <a:rPr lang="et-EE" sz="1000" kern="1200" noProof="0" dirty="0"/>
            <a:t>**</a:t>
          </a:r>
          <a:endParaRPr lang="en-GB" sz="1000" kern="1200" dirty="0"/>
        </a:p>
      </dsp:txBody>
      <dsp:txXfrm>
        <a:off x="3469205" y="761125"/>
        <a:ext cx="1067997" cy="5339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482399-BDFA-184A-BB8E-4F6C8EAE4BA1}">
      <dsp:nvSpPr>
        <dsp:cNvPr id="0" name=""/>
        <dsp:cNvSpPr/>
      </dsp:nvSpPr>
      <dsp:spPr>
        <a:xfrm rot="16200000">
          <a:off x="-477797" y="484815"/>
          <a:ext cx="2264735" cy="1295103"/>
        </a:xfrm>
        <a:prstGeom prst="flowChartManualOperati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800" kern="1200" noProof="0" dirty="0"/>
            <a:t>Ettevõtte juhtimine</a:t>
          </a:r>
        </a:p>
      </dsp:txBody>
      <dsp:txXfrm rot="5400000">
        <a:off x="7019" y="452946"/>
        <a:ext cx="1295103" cy="1358841"/>
      </dsp:txXfrm>
    </dsp:sp>
    <dsp:sp modelId="{930E2B2C-141C-C648-B8BC-DE05E09FCD82}">
      <dsp:nvSpPr>
        <dsp:cNvPr id="0" name=""/>
        <dsp:cNvSpPr/>
      </dsp:nvSpPr>
      <dsp:spPr>
        <a:xfrm rot="16200000">
          <a:off x="914437" y="484815"/>
          <a:ext cx="2264735" cy="1295103"/>
        </a:xfrm>
        <a:prstGeom prst="flowChartManualOperati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800" kern="1200" noProof="0" dirty="0"/>
            <a:t>Ressurssi tagamine</a:t>
          </a:r>
        </a:p>
      </dsp:txBody>
      <dsp:txXfrm rot="5400000">
        <a:off x="1399253" y="452946"/>
        <a:ext cx="1295103" cy="1358841"/>
      </dsp:txXfrm>
    </dsp:sp>
    <dsp:sp modelId="{7CB01C08-E889-8346-BFE6-4FC1C2AD4FB3}">
      <dsp:nvSpPr>
        <dsp:cNvPr id="0" name=""/>
        <dsp:cNvSpPr/>
      </dsp:nvSpPr>
      <dsp:spPr>
        <a:xfrm rot="16200000">
          <a:off x="2306673" y="484815"/>
          <a:ext cx="2264735" cy="1295103"/>
        </a:xfrm>
        <a:prstGeom prst="flowChartManualOperati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800" kern="1200" noProof="0" dirty="0" err="1"/>
            <a:t>Doku-mentide</a:t>
          </a:r>
          <a:r>
            <a:rPr lang="et-EE" sz="1800" kern="1200" noProof="0" dirty="0"/>
            <a:t> ohje</a:t>
          </a:r>
        </a:p>
      </dsp:txBody>
      <dsp:txXfrm rot="5400000">
        <a:off x="2791489" y="452946"/>
        <a:ext cx="1295103" cy="1358841"/>
      </dsp:txXfrm>
    </dsp:sp>
    <dsp:sp modelId="{FCC3AE11-6D37-9046-A555-47B5D25AFEA0}">
      <dsp:nvSpPr>
        <dsp:cNvPr id="0" name=""/>
        <dsp:cNvSpPr/>
      </dsp:nvSpPr>
      <dsp:spPr>
        <a:xfrm rot="16200000">
          <a:off x="3698909" y="484815"/>
          <a:ext cx="2264735" cy="1295103"/>
        </a:xfrm>
        <a:prstGeom prst="flowChartManualOperati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800" kern="1200" noProof="0" dirty="0" err="1"/>
            <a:t>Tulemus-likkuse</a:t>
          </a:r>
          <a:r>
            <a:rPr lang="et-EE" sz="1800" kern="1200" noProof="0" dirty="0"/>
            <a:t> hindamine </a:t>
          </a:r>
        </a:p>
      </dsp:txBody>
      <dsp:txXfrm rot="5400000">
        <a:off x="4183725" y="452946"/>
        <a:ext cx="1295103" cy="1358841"/>
      </dsp:txXfrm>
    </dsp:sp>
    <dsp:sp modelId="{18EB0245-9A12-B54F-8ADB-810F1A48D68B}">
      <dsp:nvSpPr>
        <dsp:cNvPr id="0" name=""/>
        <dsp:cNvSpPr/>
      </dsp:nvSpPr>
      <dsp:spPr>
        <a:xfrm rot="16200000">
          <a:off x="5091145" y="484815"/>
          <a:ext cx="2264735" cy="1295103"/>
        </a:xfrm>
        <a:prstGeom prst="flowChartManualOperati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800" kern="1200" noProof="0" dirty="0"/>
            <a:t>Parendus-tegevused, </a:t>
          </a:r>
          <a:r>
            <a:rPr lang="et-EE" sz="1800" kern="1200" noProof="0" dirty="0" err="1"/>
            <a:t>mitte-vastavused</a:t>
          </a:r>
          <a:endParaRPr lang="et-EE" sz="1800" kern="1200" noProof="0" dirty="0"/>
        </a:p>
      </dsp:txBody>
      <dsp:txXfrm rot="5400000">
        <a:off x="5575961" y="452946"/>
        <a:ext cx="1295103" cy="1358841"/>
      </dsp:txXfrm>
    </dsp:sp>
    <dsp:sp modelId="{B08B858E-300C-F34B-812E-FFC824EECDCF}">
      <dsp:nvSpPr>
        <dsp:cNvPr id="0" name=""/>
        <dsp:cNvSpPr/>
      </dsp:nvSpPr>
      <dsp:spPr>
        <a:xfrm rot="16200000">
          <a:off x="6483381" y="484815"/>
          <a:ext cx="2264735" cy="1295103"/>
        </a:xfrm>
        <a:prstGeom prst="flowChartManualOperati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800" kern="1200" noProof="0" dirty="0"/>
            <a:t>Tööohutus ja –</a:t>
          </a:r>
          <a:r>
            <a:rPr lang="et-EE" sz="1800" kern="1200" noProof="0" dirty="0" err="1"/>
            <a:t>tervis-hoid</a:t>
          </a:r>
          <a:endParaRPr lang="et-EE" sz="1800" kern="1200" noProof="0" dirty="0"/>
        </a:p>
      </dsp:txBody>
      <dsp:txXfrm rot="5400000">
        <a:off x="6968197" y="452946"/>
        <a:ext cx="1295103" cy="1358841"/>
      </dsp:txXfrm>
    </dsp:sp>
    <dsp:sp modelId="{8FA00023-3024-CF48-8E3C-5D7F398F8F6B}">
      <dsp:nvSpPr>
        <dsp:cNvPr id="0" name=""/>
        <dsp:cNvSpPr/>
      </dsp:nvSpPr>
      <dsp:spPr>
        <a:xfrm rot="16200000">
          <a:off x="7875616" y="484815"/>
          <a:ext cx="2264735" cy="1295103"/>
        </a:xfrm>
        <a:prstGeom prst="flowChartManualOperati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800" kern="1200" noProof="0" dirty="0"/>
            <a:t>Kesk-konna-juhtimine</a:t>
          </a:r>
        </a:p>
      </dsp:txBody>
      <dsp:txXfrm rot="5400000">
        <a:off x="8360432" y="452946"/>
        <a:ext cx="1295103" cy="13588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8D0C3-E5C6-BE41-B0A7-1B3B25BBE723}">
      <dsp:nvSpPr>
        <dsp:cNvPr id="0" name=""/>
        <dsp:cNvSpPr/>
      </dsp:nvSpPr>
      <dsp:spPr>
        <a:xfrm rot="5400000">
          <a:off x="174797" y="895452"/>
          <a:ext cx="517351" cy="8669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17EB09-1E1D-4E4F-B0AA-49FC1E3544D6}">
      <dsp:nvSpPr>
        <dsp:cNvPr id="0" name=""/>
        <dsp:cNvSpPr/>
      </dsp:nvSpPr>
      <dsp:spPr>
        <a:xfrm>
          <a:off x="0" y="177566"/>
          <a:ext cx="1281926" cy="897306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Turba eelsegu (</a:t>
          </a:r>
          <a:r>
            <a:rPr lang="et-EE" sz="1400" kern="1200" noProof="0" dirty="0" err="1"/>
            <a:t>pre</a:t>
          </a:r>
          <a:r>
            <a:rPr lang="et-EE" sz="1400" kern="1200" noProof="0" dirty="0"/>
            <a:t>-mix)</a:t>
          </a:r>
        </a:p>
      </dsp:txBody>
      <dsp:txXfrm>
        <a:off x="43811" y="221377"/>
        <a:ext cx="1194304" cy="809684"/>
      </dsp:txXfrm>
    </dsp:sp>
    <dsp:sp modelId="{AD727597-B704-184F-88C2-78383BFA6C64}">
      <dsp:nvSpPr>
        <dsp:cNvPr id="0" name=""/>
        <dsp:cNvSpPr/>
      </dsp:nvSpPr>
      <dsp:spPr>
        <a:xfrm>
          <a:off x="2149373" y="134489"/>
          <a:ext cx="932350" cy="725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CC4B8B-A14C-DB41-A825-3C43CACCEC26}">
      <dsp:nvSpPr>
        <dsp:cNvPr id="0" name=""/>
        <dsp:cNvSpPr/>
      </dsp:nvSpPr>
      <dsp:spPr>
        <a:xfrm rot="5400000">
          <a:off x="1250881" y="1722064"/>
          <a:ext cx="521547" cy="8669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2A92B1-82C4-7E48-BD8C-72F137A1C8E6}">
      <dsp:nvSpPr>
        <dsp:cNvPr id="0" name=""/>
        <dsp:cNvSpPr/>
      </dsp:nvSpPr>
      <dsp:spPr>
        <a:xfrm>
          <a:off x="849456" y="1000523"/>
          <a:ext cx="1281926" cy="897306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Etteandmine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</a:t>
          </a: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feeding</a:t>
          </a:r>
          <a:endParaRPr lang="et-EE" sz="14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893267" y="1044334"/>
        <a:ext cx="1194304" cy="809684"/>
      </dsp:txXfrm>
    </dsp:sp>
    <dsp:sp modelId="{0C8D906A-E8AE-E742-8605-FD09CD845AAA}">
      <dsp:nvSpPr>
        <dsp:cNvPr id="0" name=""/>
        <dsp:cNvSpPr/>
      </dsp:nvSpPr>
      <dsp:spPr>
        <a:xfrm>
          <a:off x="3212226" y="1020383"/>
          <a:ext cx="932350" cy="725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349244-D695-8443-BD7E-D8C558A1F36D}">
      <dsp:nvSpPr>
        <dsp:cNvPr id="0" name=""/>
        <dsp:cNvSpPr/>
      </dsp:nvSpPr>
      <dsp:spPr>
        <a:xfrm rot="5400000">
          <a:off x="2209624" y="2316496"/>
          <a:ext cx="570024" cy="8669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D565AD-4607-8845-8A11-338F8780D233}">
      <dsp:nvSpPr>
        <dsp:cNvPr id="0" name=""/>
        <dsp:cNvSpPr/>
      </dsp:nvSpPr>
      <dsp:spPr>
        <a:xfrm>
          <a:off x="1853674" y="1567657"/>
          <a:ext cx="1281926" cy="897306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</a:t>
          </a:r>
        </a:p>
      </dsp:txBody>
      <dsp:txXfrm>
        <a:off x="1897485" y="1611468"/>
        <a:ext cx="1194304" cy="809684"/>
      </dsp:txXfrm>
    </dsp:sp>
    <dsp:sp modelId="{EA22D829-5443-024D-B5C5-598674B7243C}">
      <dsp:nvSpPr>
        <dsp:cNvPr id="0" name=""/>
        <dsp:cNvSpPr/>
      </dsp:nvSpPr>
      <dsp:spPr>
        <a:xfrm>
          <a:off x="4275079" y="1908376"/>
          <a:ext cx="932350" cy="725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5FB7BD-3F45-D64A-A828-E6158FC4A997}">
      <dsp:nvSpPr>
        <dsp:cNvPr id="0" name=""/>
        <dsp:cNvSpPr/>
      </dsp:nvSpPr>
      <dsp:spPr>
        <a:xfrm rot="5400000">
          <a:off x="3320921" y="2897359"/>
          <a:ext cx="422696" cy="8669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295FC3-F84D-E64B-9998-FEF5462A2CF9}">
      <dsp:nvSpPr>
        <dsp:cNvPr id="0" name=""/>
        <dsp:cNvSpPr/>
      </dsp:nvSpPr>
      <dsp:spPr>
        <a:xfrm>
          <a:off x="2864288" y="2224012"/>
          <a:ext cx="1281926" cy="897306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2908099" y="2267823"/>
        <a:ext cx="1194304" cy="809684"/>
      </dsp:txXfrm>
    </dsp:sp>
    <dsp:sp modelId="{CF2CE51F-31E5-0646-8FFC-D6DDA6551510}">
      <dsp:nvSpPr>
        <dsp:cNvPr id="0" name=""/>
        <dsp:cNvSpPr/>
      </dsp:nvSpPr>
      <dsp:spPr>
        <a:xfrm>
          <a:off x="5337932" y="2820607"/>
          <a:ext cx="932350" cy="725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2276CB-3210-7F44-902A-7DC75105857D}">
      <dsp:nvSpPr>
        <dsp:cNvPr id="0" name=""/>
        <dsp:cNvSpPr/>
      </dsp:nvSpPr>
      <dsp:spPr>
        <a:xfrm rot="5400000">
          <a:off x="4312320" y="3862061"/>
          <a:ext cx="548595" cy="8669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094350-ACBD-1447-8A51-624D838861D9}">
      <dsp:nvSpPr>
        <dsp:cNvPr id="0" name=""/>
        <dsp:cNvSpPr/>
      </dsp:nvSpPr>
      <dsp:spPr>
        <a:xfrm>
          <a:off x="3945819" y="3140241"/>
          <a:ext cx="1281926" cy="897306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3989630" y="3184052"/>
        <a:ext cx="1194304" cy="809684"/>
      </dsp:txXfrm>
    </dsp:sp>
    <dsp:sp modelId="{B4B1D953-1494-E240-8191-1F5B4ECA1C33}">
      <dsp:nvSpPr>
        <dsp:cNvPr id="0" name=""/>
        <dsp:cNvSpPr/>
      </dsp:nvSpPr>
      <dsp:spPr>
        <a:xfrm>
          <a:off x="6400785" y="3659174"/>
          <a:ext cx="932350" cy="725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9A15F-A2E1-FD46-9509-BE2398DC1512}">
      <dsp:nvSpPr>
        <dsp:cNvPr id="0" name=""/>
        <dsp:cNvSpPr/>
      </dsp:nvSpPr>
      <dsp:spPr>
        <a:xfrm rot="5400000">
          <a:off x="5329273" y="4640245"/>
          <a:ext cx="554497" cy="8669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5ECC16-0C79-AC42-97F2-958F49891C5C}">
      <dsp:nvSpPr>
        <dsp:cNvPr id="0" name=""/>
        <dsp:cNvSpPr/>
      </dsp:nvSpPr>
      <dsp:spPr>
        <a:xfrm>
          <a:off x="4988559" y="3903080"/>
          <a:ext cx="1281926" cy="897306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5032370" y="3946891"/>
        <a:ext cx="1194304" cy="809684"/>
      </dsp:txXfrm>
    </dsp:sp>
    <dsp:sp modelId="{9C67C8A9-EC6B-1747-9EEA-A35BE1013C65}">
      <dsp:nvSpPr>
        <dsp:cNvPr id="0" name=""/>
        <dsp:cNvSpPr/>
      </dsp:nvSpPr>
      <dsp:spPr>
        <a:xfrm>
          <a:off x="7463638" y="4560691"/>
          <a:ext cx="932350" cy="725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3BC73F-CDE6-784F-89BC-0714137578FB}">
      <dsp:nvSpPr>
        <dsp:cNvPr id="0" name=""/>
        <dsp:cNvSpPr/>
      </dsp:nvSpPr>
      <dsp:spPr>
        <a:xfrm>
          <a:off x="5979893" y="4581471"/>
          <a:ext cx="1281926" cy="897306"/>
        </a:xfrm>
        <a:prstGeom prst="roundRect">
          <a:avLst>
            <a:gd name="adj" fmla="val 1667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6023704" y="4625282"/>
        <a:ext cx="1194304" cy="8096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383023"/>
          <a:ext cx="1129665" cy="754743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Turba eelsegu (</a:t>
          </a:r>
          <a:r>
            <a:rPr lang="et-EE" sz="1400" kern="1200" noProof="0" dirty="0" err="1"/>
            <a:t>pre</a:t>
          </a:r>
          <a:r>
            <a:rPr lang="et-EE" sz="1400" kern="1200" noProof="0" dirty="0"/>
            <a:t>-mix)</a:t>
          </a:r>
        </a:p>
      </dsp:txBody>
      <dsp:txXfrm>
        <a:off x="30765" y="405129"/>
        <a:ext cx="1085453" cy="710531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383023"/>
          <a:ext cx="981780" cy="7547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Etteandmine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</a:t>
          </a: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feeding</a:t>
          </a:r>
          <a:endParaRPr lang="et-EE" sz="14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553143" y="405129"/>
        <a:ext cx="937568" cy="710531"/>
      </dsp:txXfrm>
    </dsp:sp>
    <dsp:sp modelId="{9CE20573-0DC3-1E48-B2E2-EE1ADFA47404}">
      <dsp:nvSpPr>
        <dsp:cNvPr id="0" name=""/>
        <dsp:cNvSpPr/>
      </dsp:nvSpPr>
      <dsp:spPr>
        <a:xfrm rot="21594334">
          <a:off x="2606260" y="637528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273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380789"/>
          <a:ext cx="981780" cy="7547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</a:t>
          </a:r>
        </a:p>
      </dsp:txBody>
      <dsp:txXfrm>
        <a:off x="2908694" y="402895"/>
        <a:ext cx="937568" cy="710531"/>
      </dsp:txXfrm>
    </dsp:sp>
    <dsp:sp modelId="{685F39A9-B8A7-C540-8CD1-D16D93684B03}">
      <dsp:nvSpPr>
        <dsp:cNvPr id="0" name=""/>
        <dsp:cNvSpPr/>
      </dsp:nvSpPr>
      <dsp:spPr>
        <a:xfrm rot="5512">
          <a:off x="3971282" y="637547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191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383023"/>
          <a:ext cx="981780" cy="7547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302127" y="405129"/>
        <a:ext cx="937568" cy="710531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383023"/>
          <a:ext cx="981780" cy="7547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6619" y="405129"/>
        <a:ext cx="937568" cy="710531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383023"/>
          <a:ext cx="981780" cy="7547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51112" y="405129"/>
        <a:ext cx="937568" cy="710531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383023"/>
          <a:ext cx="981780" cy="7547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5604" y="405129"/>
        <a:ext cx="937568" cy="7105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383023"/>
          <a:ext cx="1129665" cy="7547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Turba eelsegu (</a:t>
          </a:r>
          <a:r>
            <a:rPr lang="et-EE" sz="1400" kern="1200" noProof="0" dirty="0" err="1"/>
            <a:t>pre</a:t>
          </a:r>
          <a:r>
            <a:rPr lang="et-EE" sz="1400" kern="1200" noProof="0" dirty="0"/>
            <a:t>-mix)</a:t>
          </a:r>
        </a:p>
      </dsp:txBody>
      <dsp:txXfrm>
        <a:off x="30765" y="405129"/>
        <a:ext cx="1085453" cy="710531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383023"/>
          <a:ext cx="981780" cy="754743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Etteandmine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</a:t>
          </a: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feeding</a:t>
          </a:r>
          <a:endParaRPr lang="et-EE" sz="14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553143" y="405129"/>
        <a:ext cx="937568" cy="710531"/>
      </dsp:txXfrm>
    </dsp:sp>
    <dsp:sp modelId="{9CE20573-0DC3-1E48-B2E2-EE1ADFA47404}">
      <dsp:nvSpPr>
        <dsp:cNvPr id="0" name=""/>
        <dsp:cNvSpPr/>
      </dsp:nvSpPr>
      <dsp:spPr>
        <a:xfrm rot="21594334">
          <a:off x="2606260" y="637528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273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380789"/>
          <a:ext cx="981780" cy="7547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</a:t>
          </a:r>
        </a:p>
      </dsp:txBody>
      <dsp:txXfrm>
        <a:off x="2908694" y="402895"/>
        <a:ext cx="937568" cy="710531"/>
      </dsp:txXfrm>
    </dsp:sp>
    <dsp:sp modelId="{685F39A9-B8A7-C540-8CD1-D16D93684B03}">
      <dsp:nvSpPr>
        <dsp:cNvPr id="0" name=""/>
        <dsp:cNvSpPr/>
      </dsp:nvSpPr>
      <dsp:spPr>
        <a:xfrm rot="5512">
          <a:off x="3971282" y="637547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191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383023"/>
          <a:ext cx="981780" cy="7547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302127" y="405129"/>
        <a:ext cx="937568" cy="710531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383023"/>
          <a:ext cx="981780" cy="7547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6619" y="405129"/>
        <a:ext cx="937568" cy="710531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383023"/>
          <a:ext cx="981780" cy="7547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51112" y="405129"/>
        <a:ext cx="937568" cy="710531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383023"/>
          <a:ext cx="981780" cy="75474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5604" y="405129"/>
        <a:ext cx="937568" cy="7105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465861"/>
          <a:ext cx="1129665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Freesturba transport</a:t>
          </a:r>
        </a:p>
      </dsp:txBody>
      <dsp:txXfrm>
        <a:off x="25912" y="483114"/>
        <a:ext cx="1095159" cy="554562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Etteandmine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</a:t>
          </a: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feeding</a:t>
          </a:r>
          <a:endParaRPr lang="et-EE" sz="14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548290" y="483114"/>
        <a:ext cx="947274" cy="554562"/>
      </dsp:txXfrm>
    </dsp:sp>
    <dsp:sp modelId="{9CE20573-0DC3-1E48-B2E2-EE1ADFA47404}">
      <dsp:nvSpPr>
        <dsp:cNvPr id="0" name=""/>
        <dsp:cNvSpPr/>
      </dsp:nvSpPr>
      <dsp:spPr>
        <a:xfrm rot="21595578">
          <a:off x="2606260" y="637775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509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464117"/>
          <a:ext cx="981780" cy="58906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</a:t>
          </a:r>
        </a:p>
      </dsp:txBody>
      <dsp:txXfrm>
        <a:off x="2903841" y="481370"/>
        <a:ext cx="947274" cy="554562"/>
      </dsp:txXfrm>
    </dsp:sp>
    <dsp:sp modelId="{685F39A9-B8A7-C540-8CD1-D16D93684B03}">
      <dsp:nvSpPr>
        <dsp:cNvPr id="0" name=""/>
        <dsp:cNvSpPr/>
      </dsp:nvSpPr>
      <dsp:spPr>
        <a:xfrm rot="4302">
          <a:off x="3971282" y="637790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445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297274" y="483114"/>
        <a:ext cx="947274" cy="554562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1766" y="483114"/>
        <a:ext cx="947274" cy="554562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46259" y="483114"/>
        <a:ext cx="947274" cy="554562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0751" y="483114"/>
        <a:ext cx="947274" cy="5545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465861"/>
          <a:ext cx="1129665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Freesturba transport</a:t>
          </a:r>
        </a:p>
      </dsp:txBody>
      <dsp:txXfrm>
        <a:off x="25912" y="483114"/>
        <a:ext cx="1095159" cy="554562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Etteandmine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</a:t>
          </a: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t-EE" sz="1400" kern="1200" noProof="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feeding</a:t>
          </a:r>
          <a:endParaRPr lang="et-EE" sz="1400" kern="1200" noProof="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548290" y="483114"/>
        <a:ext cx="947274" cy="554562"/>
      </dsp:txXfrm>
    </dsp:sp>
    <dsp:sp modelId="{9CE20573-0DC3-1E48-B2E2-EE1ADFA47404}">
      <dsp:nvSpPr>
        <dsp:cNvPr id="0" name=""/>
        <dsp:cNvSpPr/>
      </dsp:nvSpPr>
      <dsp:spPr>
        <a:xfrm rot="21595578">
          <a:off x="2606260" y="637775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509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464117"/>
          <a:ext cx="981780" cy="58906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</a:t>
          </a:r>
        </a:p>
      </dsp:txBody>
      <dsp:txXfrm>
        <a:off x="2903841" y="481370"/>
        <a:ext cx="947274" cy="554562"/>
      </dsp:txXfrm>
    </dsp:sp>
    <dsp:sp modelId="{685F39A9-B8A7-C540-8CD1-D16D93684B03}">
      <dsp:nvSpPr>
        <dsp:cNvPr id="0" name=""/>
        <dsp:cNvSpPr/>
      </dsp:nvSpPr>
      <dsp:spPr>
        <a:xfrm rot="4302">
          <a:off x="3971282" y="637790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445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297274" y="483114"/>
        <a:ext cx="947274" cy="554562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1766" y="483114"/>
        <a:ext cx="947274" cy="554562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46259" y="483114"/>
        <a:ext cx="947274" cy="554562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0751" y="483114"/>
        <a:ext cx="947274" cy="5545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465861"/>
          <a:ext cx="1129665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Freesturba transport</a:t>
          </a:r>
        </a:p>
      </dsp:txBody>
      <dsp:txXfrm>
        <a:off x="25912" y="483114"/>
        <a:ext cx="1095159" cy="554562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sp:txBody>
      <dsp:txXfrm>
        <a:off x="1548290" y="483114"/>
        <a:ext cx="947274" cy="554562"/>
      </dsp:txXfrm>
    </dsp:sp>
    <dsp:sp modelId="{9CE20573-0DC3-1E48-B2E2-EE1ADFA47404}">
      <dsp:nvSpPr>
        <dsp:cNvPr id="0" name=""/>
        <dsp:cNvSpPr/>
      </dsp:nvSpPr>
      <dsp:spPr>
        <a:xfrm rot="21595578">
          <a:off x="2606260" y="637775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509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464117"/>
          <a:ext cx="981780" cy="58906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sp:txBody>
      <dsp:txXfrm>
        <a:off x="2903841" y="481370"/>
        <a:ext cx="947274" cy="554562"/>
      </dsp:txXfrm>
    </dsp:sp>
    <dsp:sp modelId="{685F39A9-B8A7-C540-8CD1-D16D93684B03}">
      <dsp:nvSpPr>
        <dsp:cNvPr id="0" name=""/>
        <dsp:cNvSpPr/>
      </dsp:nvSpPr>
      <dsp:spPr>
        <a:xfrm rot="4302">
          <a:off x="3971282" y="637790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445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297274" y="483114"/>
        <a:ext cx="947274" cy="554562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1766" y="483114"/>
        <a:ext cx="947274" cy="554562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46259" y="483114"/>
        <a:ext cx="947274" cy="554562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0751" y="483114"/>
        <a:ext cx="947274" cy="5545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50D22-CCE0-1A40-8D68-2EA44A3A07BA}">
      <dsp:nvSpPr>
        <dsp:cNvPr id="0" name=""/>
        <dsp:cNvSpPr/>
      </dsp:nvSpPr>
      <dsp:spPr>
        <a:xfrm>
          <a:off x="8659" y="465861"/>
          <a:ext cx="1129665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/>
            <a:t>Freesturba transport</a:t>
          </a:r>
        </a:p>
      </dsp:txBody>
      <dsp:txXfrm>
        <a:off x="25912" y="483114"/>
        <a:ext cx="1095159" cy="554562"/>
      </dsp:txXfrm>
    </dsp:sp>
    <dsp:sp modelId="{5FE08ECE-1ED4-974A-8E3E-16F0612786DB}">
      <dsp:nvSpPr>
        <dsp:cNvPr id="0" name=""/>
        <dsp:cNvSpPr/>
      </dsp:nvSpPr>
      <dsp:spPr>
        <a:xfrm>
          <a:off x="1236503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1236503" y="687350"/>
        <a:ext cx="145696" cy="146089"/>
      </dsp:txXfrm>
    </dsp:sp>
    <dsp:sp modelId="{96C256E1-779C-CC4D-80D2-4A2D0EAE62FF}">
      <dsp:nvSpPr>
        <dsp:cNvPr id="0" name=""/>
        <dsp:cNvSpPr/>
      </dsp:nvSpPr>
      <dsp:spPr>
        <a:xfrm>
          <a:off x="1531037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Segamine</a:t>
          </a:r>
        </a:p>
      </dsp:txBody>
      <dsp:txXfrm>
        <a:off x="1548290" y="483114"/>
        <a:ext cx="947274" cy="554562"/>
      </dsp:txXfrm>
    </dsp:sp>
    <dsp:sp modelId="{9CE20573-0DC3-1E48-B2E2-EE1ADFA47404}">
      <dsp:nvSpPr>
        <dsp:cNvPr id="0" name=""/>
        <dsp:cNvSpPr/>
      </dsp:nvSpPr>
      <dsp:spPr>
        <a:xfrm rot="21595578">
          <a:off x="2606260" y="637775"/>
          <a:ext cx="198099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2606260" y="686509"/>
        <a:ext cx="138669" cy="146089"/>
      </dsp:txXfrm>
    </dsp:sp>
    <dsp:sp modelId="{23604E09-C470-E645-B1A8-93B1D17ABCEA}">
      <dsp:nvSpPr>
        <dsp:cNvPr id="0" name=""/>
        <dsp:cNvSpPr/>
      </dsp:nvSpPr>
      <dsp:spPr>
        <a:xfrm>
          <a:off x="2886588" y="464117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Sõelumine, segamine</a:t>
          </a:r>
        </a:p>
      </dsp:txBody>
      <dsp:txXfrm>
        <a:off x="2903841" y="481370"/>
        <a:ext cx="947274" cy="554562"/>
      </dsp:txXfrm>
    </dsp:sp>
    <dsp:sp modelId="{685F39A9-B8A7-C540-8CD1-D16D93684B03}">
      <dsp:nvSpPr>
        <dsp:cNvPr id="0" name=""/>
        <dsp:cNvSpPr/>
      </dsp:nvSpPr>
      <dsp:spPr>
        <a:xfrm rot="4302">
          <a:off x="3971282" y="637790"/>
          <a:ext cx="218176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3971282" y="686445"/>
        <a:ext cx="152723" cy="146089"/>
      </dsp:txXfrm>
    </dsp:sp>
    <dsp:sp modelId="{EBDBC82F-B9DC-CC42-9774-3E6CF3B8392A}">
      <dsp:nvSpPr>
        <dsp:cNvPr id="0" name=""/>
        <dsp:cNvSpPr/>
      </dsp:nvSpPr>
      <dsp:spPr>
        <a:xfrm>
          <a:off x="4280021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Lisandite lisamine</a:t>
          </a:r>
        </a:p>
      </dsp:txBody>
      <dsp:txXfrm>
        <a:off x="4297274" y="483114"/>
        <a:ext cx="947274" cy="554562"/>
      </dsp:txXfrm>
    </dsp:sp>
    <dsp:sp modelId="{83C8FAE0-D976-594E-A523-6B38CF664AC4}">
      <dsp:nvSpPr>
        <dsp:cNvPr id="0" name=""/>
        <dsp:cNvSpPr/>
      </dsp:nvSpPr>
      <dsp:spPr>
        <a:xfrm>
          <a:off x="5359979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5359979" y="687350"/>
        <a:ext cx="145696" cy="146089"/>
      </dsp:txXfrm>
    </dsp:sp>
    <dsp:sp modelId="{4E5AD1CF-67CF-C148-A22F-3A0058F6EC9D}">
      <dsp:nvSpPr>
        <dsp:cNvPr id="0" name=""/>
        <dsp:cNvSpPr/>
      </dsp:nvSpPr>
      <dsp:spPr>
        <a:xfrm>
          <a:off x="5654513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Toote pakkimine</a:t>
          </a:r>
        </a:p>
      </dsp:txBody>
      <dsp:txXfrm>
        <a:off x="5671766" y="483114"/>
        <a:ext cx="947274" cy="554562"/>
      </dsp:txXfrm>
    </dsp:sp>
    <dsp:sp modelId="{0EE3F776-412F-EC47-B7A7-47FE6334E139}">
      <dsp:nvSpPr>
        <dsp:cNvPr id="0" name=""/>
        <dsp:cNvSpPr/>
      </dsp:nvSpPr>
      <dsp:spPr>
        <a:xfrm>
          <a:off x="6734472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6734472" y="687350"/>
        <a:ext cx="145696" cy="146089"/>
      </dsp:txXfrm>
    </dsp:sp>
    <dsp:sp modelId="{5C4D6A12-3667-7440-8425-6018A0D296A4}">
      <dsp:nvSpPr>
        <dsp:cNvPr id="0" name=""/>
        <dsp:cNvSpPr/>
      </dsp:nvSpPr>
      <dsp:spPr>
        <a:xfrm>
          <a:off x="7029006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Ladustamine</a:t>
          </a:r>
        </a:p>
      </dsp:txBody>
      <dsp:txXfrm>
        <a:off x="7046259" y="483114"/>
        <a:ext cx="947274" cy="554562"/>
      </dsp:txXfrm>
    </dsp:sp>
    <dsp:sp modelId="{46C69B8E-9233-2E45-BF47-9C73665B7CF6}">
      <dsp:nvSpPr>
        <dsp:cNvPr id="0" name=""/>
        <dsp:cNvSpPr/>
      </dsp:nvSpPr>
      <dsp:spPr>
        <a:xfrm>
          <a:off x="8108964" y="638654"/>
          <a:ext cx="208137" cy="2434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000" kern="1200" noProof="0" dirty="0"/>
        </a:p>
      </dsp:txBody>
      <dsp:txXfrm>
        <a:off x="8108964" y="687350"/>
        <a:ext cx="145696" cy="146089"/>
      </dsp:txXfrm>
    </dsp:sp>
    <dsp:sp modelId="{9686FB82-94CE-5044-8A3B-A651B7BB34F6}">
      <dsp:nvSpPr>
        <dsp:cNvPr id="0" name=""/>
        <dsp:cNvSpPr/>
      </dsp:nvSpPr>
      <dsp:spPr>
        <a:xfrm>
          <a:off x="8403498" y="465861"/>
          <a:ext cx="981780" cy="58906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Transport</a:t>
          </a:r>
        </a:p>
      </dsp:txBody>
      <dsp:txXfrm>
        <a:off x="8420751" y="483114"/>
        <a:ext cx="947274" cy="554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A54F2-1365-EA11-8376-2048F70B76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378978-405C-DCBF-1C15-A5F4D0C8B2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1063F-3987-688A-DEB0-4C67A34FB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EBAF-77FD-9044-BED0-70184C1A7AF4}" type="datetimeFigureOut">
              <a:rPr lang="en-EE" smtClean="0"/>
              <a:t>08/18/2026</a:t>
            </a:fld>
            <a:endParaRPr lang="en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ACDE6-2759-0829-5F19-4E0BC465A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1A3AF-C277-233F-480E-4E6CB6929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40B5E-5FF7-7F4B-ABE2-DC301F782E35}" type="slidenum">
              <a:rPr lang="en-EE" smtClean="0"/>
              <a:t>‹#›</a:t>
            </a:fld>
            <a:endParaRPr lang="en-EE"/>
          </a:p>
        </p:txBody>
      </p:sp>
      <p:sp>
        <p:nvSpPr>
          <p:cNvPr id="7" name="bk object 16">
            <a:extLst>
              <a:ext uri="{FF2B5EF4-FFF2-40B4-BE49-F238E27FC236}">
                <a16:creationId xmlns:a16="http://schemas.microsoft.com/office/drawing/2014/main" id="{F251710B-20E4-C6BF-EAF8-FBD193150D2D}"/>
              </a:ext>
            </a:extLst>
          </p:cNvPr>
          <p:cNvSpPr/>
          <p:nvPr userDrawn="1"/>
        </p:nvSpPr>
        <p:spPr>
          <a:xfrm>
            <a:off x="-50" y="-2371"/>
            <a:ext cx="12191365" cy="6858000"/>
          </a:xfrm>
          <a:custGeom>
            <a:avLst/>
            <a:gdLst/>
            <a:ahLst/>
            <a:cxnLst/>
            <a:rect l="l" t="t" r="r" b="b"/>
            <a:pathLst>
              <a:path w="12191365" h="6858000">
                <a:moveTo>
                  <a:pt x="0" y="6858000"/>
                </a:moveTo>
                <a:lnTo>
                  <a:pt x="12191034" y="6858000"/>
                </a:lnTo>
                <a:lnTo>
                  <a:pt x="1219103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43B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bk object 17">
            <a:extLst>
              <a:ext uri="{FF2B5EF4-FFF2-40B4-BE49-F238E27FC236}">
                <a16:creationId xmlns:a16="http://schemas.microsoft.com/office/drawing/2014/main" id="{AB41F928-D2F3-8038-50A7-14ABD8071ADE}"/>
              </a:ext>
            </a:extLst>
          </p:cNvPr>
          <p:cNvSpPr/>
          <p:nvPr userDrawn="1"/>
        </p:nvSpPr>
        <p:spPr>
          <a:xfrm>
            <a:off x="5281245" y="0"/>
            <a:ext cx="6910070" cy="6858000"/>
          </a:xfrm>
          <a:custGeom>
            <a:avLst/>
            <a:gdLst/>
            <a:ahLst/>
            <a:cxnLst/>
            <a:rect l="l" t="t" r="r" b="b"/>
            <a:pathLst>
              <a:path w="6910070" h="6858000">
                <a:moveTo>
                  <a:pt x="6900760" y="0"/>
                </a:moveTo>
                <a:lnTo>
                  <a:pt x="0" y="0"/>
                </a:lnTo>
                <a:lnTo>
                  <a:pt x="231" y="56759"/>
                </a:lnTo>
                <a:lnTo>
                  <a:pt x="925" y="113409"/>
                </a:lnTo>
                <a:lnTo>
                  <a:pt x="2080" y="169948"/>
                </a:lnTo>
                <a:lnTo>
                  <a:pt x="3693" y="226374"/>
                </a:lnTo>
                <a:lnTo>
                  <a:pt x="5763" y="282685"/>
                </a:lnTo>
                <a:lnTo>
                  <a:pt x="8288" y="338880"/>
                </a:lnTo>
                <a:lnTo>
                  <a:pt x="11267" y="394957"/>
                </a:lnTo>
                <a:lnTo>
                  <a:pt x="14697" y="450914"/>
                </a:lnTo>
                <a:lnTo>
                  <a:pt x="18577" y="506749"/>
                </a:lnTo>
                <a:lnTo>
                  <a:pt x="22905" y="562461"/>
                </a:lnTo>
                <a:lnTo>
                  <a:pt x="27680" y="618047"/>
                </a:lnTo>
                <a:lnTo>
                  <a:pt x="32898" y="673507"/>
                </a:lnTo>
                <a:lnTo>
                  <a:pt x="38560" y="728838"/>
                </a:lnTo>
                <a:lnTo>
                  <a:pt x="44662" y="784038"/>
                </a:lnTo>
                <a:lnTo>
                  <a:pt x="51204" y="839106"/>
                </a:lnTo>
                <a:lnTo>
                  <a:pt x="58183" y="894040"/>
                </a:lnTo>
                <a:lnTo>
                  <a:pt x="65598" y="948838"/>
                </a:lnTo>
                <a:lnTo>
                  <a:pt x="73446" y="1003499"/>
                </a:lnTo>
                <a:lnTo>
                  <a:pt x="81726" y="1058020"/>
                </a:lnTo>
                <a:lnTo>
                  <a:pt x="90437" y="1112400"/>
                </a:lnTo>
                <a:lnTo>
                  <a:pt x="99576" y="1166638"/>
                </a:lnTo>
                <a:lnTo>
                  <a:pt x="109142" y="1220730"/>
                </a:lnTo>
                <a:lnTo>
                  <a:pt x="119133" y="1274677"/>
                </a:lnTo>
                <a:lnTo>
                  <a:pt x="129547" y="1328475"/>
                </a:lnTo>
                <a:lnTo>
                  <a:pt x="140382" y="1382123"/>
                </a:lnTo>
                <a:lnTo>
                  <a:pt x="151637" y="1435619"/>
                </a:lnTo>
                <a:lnTo>
                  <a:pt x="163309" y="1488962"/>
                </a:lnTo>
                <a:lnTo>
                  <a:pt x="175398" y="1542150"/>
                </a:lnTo>
                <a:lnTo>
                  <a:pt x="187901" y="1595181"/>
                </a:lnTo>
                <a:lnTo>
                  <a:pt x="200816" y="1648053"/>
                </a:lnTo>
                <a:lnTo>
                  <a:pt x="214142" y="1700765"/>
                </a:lnTo>
                <a:lnTo>
                  <a:pt x="227878" y="1753314"/>
                </a:lnTo>
                <a:lnTo>
                  <a:pt x="242020" y="1805699"/>
                </a:lnTo>
                <a:lnTo>
                  <a:pt x="256567" y="1857919"/>
                </a:lnTo>
                <a:lnTo>
                  <a:pt x="271518" y="1909970"/>
                </a:lnTo>
                <a:lnTo>
                  <a:pt x="286871" y="1961853"/>
                </a:lnTo>
                <a:lnTo>
                  <a:pt x="302624" y="2013564"/>
                </a:lnTo>
                <a:lnTo>
                  <a:pt x="318775" y="2065103"/>
                </a:lnTo>
                <a:lnTo>
                  <a:pt x="335323" y="2116467"/>
                </a:lnTo>
                <a:lnTo>
                  <a:pt x="352265" y="2167654"/>
                </a:lnTo>
                <a:lnTo>
                  <a:pt x="369600" y="2218664"/>
                </a:lnTo>
                <a:lnTo>
                  <a:pt x="387327" y="2269493"/>
                </a:lnTo>
                <a:lnTo>
                  <a:pt x="405443" y="2320141"/>
                </a:lnTo>
                <a:lnTo>
                  <a:pt x="423946" y="2370605"/>
                </a:lnTo>
                <a:lnTo>
                  <a:pt x="442835" y="2420884"/>
                </a:lnTo>
                <a:lnTo>
                  <a:pt x="462108" y="2470976"/>
                </a:lnTo>
                <a:lnTo>
                  <a:pt x="481763" y="2520879"/>
                </a:lnTo>
                <a:lnTo>
                  <a:pt x="501799" y="2570592"/>
                </a:lnTo>
                <a:lnTo>
                  <a:pt x="522214" y="2620112"/>
                </a:lnTo>
                <a:lnTo>
                  <a:pt x="543005" y="2669438"/>
                </a:lnTo>
                <a:lnTo>
                  <a:pt x="564172" y="2718569"/>
                </a:lnTo>
                <a:lnTo>
                  <a:pt x="585711" y="2767502"/>
                </a:lnTo>
                <a:lnTo>
                  <a:pt x="607623" y="2816236"/>
                </a:lnTo>
                <a:lnTo>
                  <a:pt x="629904" y="2864768"/>
                </a:lnTo>
                <a:lnTo>
                  <a:pt x="652553" y="2913098"/>
                </a:lnTo>
                <a:lnTo>
                  <a:pt x="675569" y="2961223"/>
                </a:lnTo>
                <a:lnTo>
                  <a:pt x="698949" y="3009141"/>
                </a:lnTo>
                <a:lnTo>
                  <a:pt x="722692" y="3056852"/>
                </a:lnTo>
                <a:lnTo>
                  <a:pt x="746795" y="3104352"/>
                </a:lnTo>
                <a:lnTo>
                  <a:pt x="771258" y="3151641"/>
                </a:lnTo>
                <a:lnTo>
                  <a:pt x="796078" y="3198716"/>
                </a:lnTo>
                <a:lnTo>
                  <a:pt x="821253" y="3245576"/>
                </a:lnTo>
                <a:lnTo>
                  <a:pt x="846783" y="3292220"/>
                </a:lnTo>
                <a:lnTo>
                  <a:pt x="872664" y="3338644"/>
                </a:lnTo>
                <a:lnTo>
                  <a:pt x="898896" y="3384848"/>
                </a:lnTo>
                <a:lnTo>
                  <a:pt x="925476" y="3430829"/>
                </a:lnTo>
                <a:lnTo>
                  <a:pt x="952402" y="3476587"/>
                </a:lnTo>
                <a:lnTo>
                  <a:pt x="979674" y="3522118"/>
                </a:lnTo>
                <a:lnTo>
                  <a:pt x="1007289" y="3567422"/>
                </a:lnTo>
                <a:lnTo>
                  <a:pt x="1035245" y="3612497"/>
                </a:lnTo>
                <a:lnTo>
                  <a:pt x="1063541" y="3657340"/>
                </a:lnTo>
                <a:lnTo>
                  <a:pt x="1092174" y="3701951"/>
                </a:lnTo>
                <a:lnTo>
                  <a:pt x="1121143" y="3746327"/>
                </a:lnTo>
                <a:lnTo>
                  <a:pt x="1150447" y="3790467"/>
                </a:lnTo>
                <a:lnTo>
                  <a:pt x="1180083" y="3834368"/>
                </a:lnTo>
                <a:lnTo>
                  <a:pt x="1210050" y="3878030"/>
                </a:lnTo>
                <a:lnTo>
                  <a:pt x="1240346" y="3921450"/>
                </a:lnTo>
                <a:lnTo>
                  <a:pt x="1270968" y="3964626"/>
                </a:lnTo>
                <a:lnTo>
                  <a:pt x="1301917" y="4007557"/>
                </a:lnTo>
                <a:lnTo>
                  <a:pt x="1333188" y="4050241"/>
                </a:lnTo>
                <a:lnTo>
                  <a:pt x="1364782" y="4092676"/>
                </a:lnTo>
                <a:lnTo>
                  <a:pt x="1396695" y="4134861"/>
                </a:lnTo>
                <a:lnTo>
                  <a:pt x="1428927" y="4176794"/>
                </a:lnTo>
                <a:lnTo>
                  <a:pt x="1461475" y="4218472"/>
                </a:lnTo>
                <a:lnTo>
                  <a:pt x="1494338" y="4259895"/>
                </a:lnTo>
                <a:lnTo>
                  <a:pt x="1527513" y="4301060"/>
                </a:lnTo>
                <a:lnTo>
                  <a:pt x="1561000" y="4341965"/>
                </a:lnTo>
                <a:lnTo>
                  <a:pt x="1594796" y="4382610"/>
                </a:lnTo>
                <a:lnTo>
                  <a:pt x="1628900" y="4422991"/>
                </a:lnTo>
                <a:lnTo>
                  <a:pt x="1663309" y="4463108"/>
                </a:lnTo>
                <a:lnTo>
                  <a:pt x="1698023" y="4502959"/>
                </a:lnTo>
                <a:lnTo>
                  <a:pt x="1733039" y="4542541"/>
                </a:lnTo>
                <a:lnTo>
                  <a:pt x="1768355" y="4581854"/>
                </a:lnTo>
                <a:lnTo>
                  <a:pt x="1803969" y="4620895"/>
                </a:lnTo>
                <a:lnTo>
                  <a:pt x="1839881" y="4659662"/>
                </a:lnTo>
                <a:lnTo>
                  <a:pt x="1876088" y="4698154"/>
                </a:lnTo>
                <a:lnTo>
                  <a:pt x="1912588" y="4736369"/>
                </a:lnTo>
                <a:lnTo>
                  <a:pt x="1949379" y="4774305"/>
                </a:lnTo>
                <a:lnTo>
                  <a:pt x="1986461" y="4811961"/>
                </a:lnTo>
                <a:lnTo>
                  <a:pt x="2023830" y="4849334"/>
                </a:lnTo>
                <a:lnTo>
                  <a:pt x="2061486" y="4886423"/>
                </a:lnTo>
                <a:lnTo>
                  <a:pt x="2099426" y="4923227"/>
                </a:lnTo>
                <a:lnTo>
                  <a:pt x="2137649" y="4959743"/>
                </a:lnTo>
                <a:lnTo>
                  <a:pt x="2176152" y="4995969"/>
                </a:lnTo>
                <a:lnTo>
                  <a:pt x="2214935" y="5031905"/>
                </a:lnTo>
                <a:lnTo>
                  <a:pt x="2253995" y="5067547"/>
                </a:lnTo>
                <a:lnTo>
                  <a:pt x="2293330" y="5102895"/>
                </a:lnTo>
                <a:lnTo>
                  <a:pt x="2332940" y="5137947"/>
                </a:lnTo>
                <a:lnTo>
                  <a:pt x="2372821" y="5172700"/>
                </a:lnTo>
                <a:lnTo>
                  <a:pt x="2412972" y="5207153"/>
                </a:lnTo>
                <a:lnTo>
                  <a:pt x="2453392" y="5241305"/>
                </a:lnTo>
                <a:lnTo>
                  <a:pt x="2494079" y="5275153"/>
                </a:lnTo>
                <a:lnTo>
                  <a:pt x="2535030" y="5308696"/>
                </a:lnTo>
                <a:lnTo>
                  <a:pt x="2576245" y="5341932"/>
                </a:lnTo>
                <a:lnTo>
                  <a:pt x="2617721" y="5374859"/>
                </a:lnTo>
                <a:lnTo>
                  <a:pt x="2659456" y="5407475"/>
                </a:lnTo>
                <a:lnTo>
                  <a:pt x="2701449" y="5439779"/>
                </a:lnTo>
                <a:lnTo>
                  <a:pt x="2743698" y="5471770"/>
                </a:lnTo>
                <a:lnTo>
                  <a:pt x="2786202" y="5503444"/>
                </a:lnTo>
                <a:lnTo>
                  <a:pt x="2828957" y="5534801"/>
                </a:lnTo>
                <a:lnTo>
                  <a:pt x="2871964" y="5565838"/>
                </a:lnTo>
                <a:lnTo>
                  <a:pt x="2915219" y="5596554"/>
                </a:lnTo>
                <a:lnTo>
                  <a:pt x="2958721" y="5626947"/>
                </a:lnTo>
                <a:lnTo>
                  <a:pt x="3002469" y="5657016"/>
                </a:lnTo>
                <a:lnTo>
                  <a:pt x="3046460" y="5686758"/>
                </a:lnTo>
                <a:lnTo>
                  <a:pt x="3090693" y="5716172"/>
                </a:lnTo>
                <a:lnTo>
                  <a:pt x="3135166" y="5745256"/>
                </a:lnTo>
                <a:lnTo>
                  <a:pt x="3179877" y="5774009"/>
                </a:lnTo>
                <a:lnTo>
                  <a:pt x="3224825" y="5802428"/>
                </a:lnTo>
                <a:lnTo>
                  <a:pt x="3270007" y="5830511"/>
                </a:lnTo>
                <a:lnTo>
                  <a:pt x="3315422" y="5858258"/>
                </a:lnTo>
                <a:lnTo>
                  <a:pt x="3361068" y="5885666"/>
                </a:lnTo>
                <a:lnTo>
                  <a:pt x="3406944" y="5912733"/>
                </a:lnTo>
                <a:lnTo>
                  <a:pt x="3453047" y="5939458"/>
                </a:lnTo>
                <a:lnTo>
                  <a:pt x="3499376" y="5965839"/>
                </a:lnTo>
                <a:lnTo>
                  <a:pt x="3545928" y="5991874"/>
                </a:lnTo>
                <a:lnTo>
                  <a:pt x="3592703" y="6017561"/>
                </a:lnTo>
                <a:lnTo>
                  <a:pt x="3639699" y="6042899"/>
                </a:lnTo>
                <a:lnTo>
                  <a:pt x="3734343" y="6092520"/>
                </a:lnTo>
                <a:lnTo>
                  <a:pt x="3829849" y="6140722"/>
                </a:lnTo>
                <a:lnTo>
                  <a:pt x="3926200" y="6187492"/>
                </a:lnTo>
                <a:lnTo>
                  <a:pt x="4023383" y="6232815"/>
                </a:lnTo>
                <a:lnTo>
                  <a:pt x="4121384" y="6276676"/>
                </a:lnTo>
                <a:lnTo>
                  <a:pt x="4220188" y="6319062"/>
                </a:lnTo>
                <a:lnTo>
                  <a:pt x="4319781" y="6359960"/>
                </a:lnTo>
                <a:lnTo>
                  <a:pt x="4420149" y="6399353"/>
                </a:lnTo>
                <a:lnTo>
                  <a:pt x="4521278" y="6437230"/>
                </a:lnTo>
                <a:lnTo>
                  <a:pt x="4623154" y="6473574"/>
                </a:lnTo>
                <a:lnTo>
                  <a:pt x="4725762" y="6508373"/>
                </a:lnTo>
                <a:lnTo>
                  <a:pt x="4829088" y="6541612"/>
                </a:lnTo>
                <a:lnTo>
                  <a:pt x="4933117" y="6573277"/>
                </a:lnTo>
                <a:lnTo>
                  <a:pt x="5037837" y="6603354"/>
                </a:lnTo>
                <a:lnTo>
                  <a:pt x="5143231" y="6631829"/>
                </a:lnTo>
                <a:lnTo>
                  <a:pt x="5249287" y="6658687"/>
                </a:lnTo>
                <a:lnTo>
                  <a:pt x="5355990" y="6683915"/>
                </a:lnTo>
                <a:lnTo>
                  <a:pt x="5463326" y="6707498"/>
                </a:lnTo>
                <a:lnTo>
                  <a:pt x="5571280" y="6729423"/>
                </a:lnTo>
                <a:lnTo>
                  <a:pt x="5679838" y="6749675"/>
                </a:lnTo>
                <a:lnTo>
                  <a:pt x="5788986" y="6768240"/>
                </a:lnTo>
                <a:lnTo>
                  <a:pt x="5898710" y="6785103"/>
                </a:lnTo>
                <a:lnTo>
                  <a:pt x="6008996" y="6800252"/>
                </a:lnTo>
                <a:lnTo>
                  <a:pt x="6119829" y="6813671"/>
                </a:lnTo>
                <a:lnTo>
                  <a:pt x="6231195" y="6825347"/>
                </a:lnTo>
                <a:lnTo>
                  <a:pt x="6343080" y="6835265"/>
                </a:lnTo>
                <a:lnTo>
                  <a:pt x="6455469" y="6843412"/>
                </a:lnTo>
                <a:lnTo>
                  <a:pt x="6568350" y="6849773"/>
                </a:lnTo>
                <a:lnTo>
                  <a:pt x="6681706" y="6854334"/>
                </a:lnTo>
                <a:lnTo>
                  <a:pt x="6795524" y="6857081"/>
                </a:lnTo>
                <a:lnTo>
                  <a:pt x="6909790" y="6858000"/>
                </a:lnTo>
                <a:lnTo>
                  <a:pt x="6900760" y="0"/>
                </a:lnTo>
                <a:close/>
              </a:path>
            </a:pathLst>
          </a:custGeom>
          <a:solidFill>
            <a:srgbClr val="8AA8C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1ACF584E-5AD7-CFE1-A658-3F4CD1426B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00" y="90000"/>
            <a:ext cx="1364927" cy="59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02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2BDDAD-EC87-647D-CAE9-5E52EE22B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EBAF-77FD-9044-BED0-70184C1A7AF4}" type="datetimeFigureOut">
              <a:rPr lang="en-EE" smtClean="0"/>
              <a:t>08/18/2026</a:t>
            </a:fld>
            <a:endParaRPr lang="en-E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1E7F7C-A733-6111-C02A-338CC4D13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C27E8-3FF2-A0D6-34B4-5E8C4B128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40B5E-5FF7-7F4B-ABE2-DC301F782E35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527427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F1CE6-BBD3-D53A-1305-8419572D7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0A4B6F-8B7F-15D3-CDEC-7E1B105ECB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A7999A-E46A-45E3-1A8A-B67E9CB32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20AB2-0311-8CEF-BD6E-B5B067D90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EBAF-77FD-9044-BED0-70184C1A7AF4}" type="datetimeFigureOut">
              <a:rPr lang="en-EE" smtClean="0"/>
              <a:t>08/18/2026</a:t>
            </a:fld>
            <a:endParaRPr lang="en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CCA3F6-25FA-3907-431A-130C62EEC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D5AD5-ADA3-96FD-492D-15BD6C940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40B5E-5FF7-7F4B-ABE2-DC301F782E35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632776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BDFCF-FD5A-21AF-7AA0-A19B6EE20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3D022F-2A8A-F5B4-21CC-B047BEE04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82AD8-D956-01B2-3852-B7AFCD803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EBAF-77FD-9044-BED0-70184C1A7AF4}" type="datetimeFigureOut">
              <a:rPr lang="en-EE" smtClean="0"/>
              <a:t>08/18/2026</a:t>
            </a:fld>
            <a:endParaRPr lang="en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AED6ED-A2C9-459F-7D2B-1B8FA83BC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7F65C-846C-D464-E993-D992777EE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40B5E-5FF7-7F4B-ABE2-DC301F782E35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923000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80E579-2593-D056-C8E9-2A92EEB36B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69139B-5918-5CBD-B785-0E2EDD148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F33C9-F49E-43AB-91F6-EDD45A528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EBAF-77FD-9044-BED0-70184C1A7AF4}" type="datetimeFigureOut">
              <a:rPr lang="en-EE" smtClean="0"/>
              <a:t>08/18/2026</a:t>
            </a:fld>
            <a:endParaRPr lang="en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C247B-D18A-26F2-101A-8FC781BA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6CF8C-801D-D5F4-374E-7BE7BE97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40B5E-5FF7-7F4B-ABE2-DC301F782E35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43175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astest growing grass types - Lawn Care Blog | Lawn Love">
            <a:extLst>
              <a:ext uri="{FF2B5EF4-FFF2-40B4-BE49-F238E27FC236}">
                <a16:creationId xmlns:a16="http://schemas.microsoft.com/office/drawing/2014/main" id="{5B62DD0F-50AB-E5BF-1952-1A812916A8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alphaModFix amt="1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66"/>
            <a:ext cx="12192000" cy="685283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  <a:reflection endPos="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21DF69-DD32-217C-4334-E04AADF1E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0" y="570016"/>
            <a:ext cx="2220686" cy="6044540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effectLst>
            <a:softEdge rad="90731"/>
          </a:effectLst>
        </p:spPr>
        <p:txBody>
          <a:bodyPr anchor="t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F73B5-01A2-EC72-1EAD-AC6C07521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446" y="570016"/>
            <a:ext cx="9508174" cy="60445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EE" dirty="0"/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6151E69C-3666-0DFE-7A09-9299278B2A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00" y="90000"/>
            <a:ext cx="1364927" cy="59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62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astest growing grass types - Lawn Care Blog | Lawn Love">
            <a:extLst>
              <a:ext uri="{FF2B5EF4-FFF2-40B4-BE49-F238E27FC236}">
                <a16:creationId xmlns:a16="http://schemas.microsoft.com/office/drawing/2014/main" id="{5B62DD0F-50AB-E5BF-1952-1A812916A8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alphaModFix amt="1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66"/>
            <a:ext cx="12192000" cy="685283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  <a:reflection endPos="65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21DF69-DD32-217C-4334-E04AADF1E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80" y="273132"/>
            <a:ext cx="2220686" cy="634142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 anchor="t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F73B5-01A2-EC72-1EAD-AC6C07521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9446" y="273132"/>
            <a:ext cx="9508174" cy="6341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396423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849D6-0674-D03A-C244-D693956A0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3E892-4319-2ED0-0F62-B47D6DED0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F8C2B-8417-74FB-7286-08185414F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641583" y="6334804"/>
            <a:ext cx="15384122" cy="408216"/>
          </a:xfrm>
          <a:gradFill>
            <a:gsLst>
              <a:gs pos="0">
                <a:schemeClr val="accent1">
                  <a:lumMod val="5000"/>
                  <a:lumOff val="95000"/>
                  <a:alpha val="17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lang="en-EE" dirty="0"/>
          </a:p>
        </p:txBody>
      </p:sp>
      <p:pic>
        <p:nvPicPr>
          <p:cNvPr id="1026" name="Picture 2" descr="Fastest growing grass types - Lawn Care Blog | Lawn Love">
            <a:extLst>
              <a:ext uri="{FF2B5EF4-FFF2-40B4-BE49-F238E27FC236}">
                <a16:creationId xmlns:a16="http://schemas.microsoft.com/office/drawing/2014/main" id="{E992686F-AB84-42F9-B1A3-2EBAFCC0D4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7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84665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25BE6-B753-C4D8-D330-F00FAB593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571D1A-7B4D-6DB6-CD7D-87AF3C0BD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EBAF-77FD-9044-BED0-70184C1A7AF4}" type="datetimeFigureOut">
              <a:rPr lang="en-EE" smtClean="0"/>
              <a:t>08/18/2026</a:t>
            </a:fld>
            <a:endParaRPr lang="en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B90F14-A34E-7C37-C06D-ED7746527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4C6A58-DAE2-76B1-A682-71F2074D6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40B5E-5FF7-7F4B-ABE2-DC301F782E35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56059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6BBCD-0D11-6B03-B233-AED9D2E76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95D01-F232-1A9F-18E4-8D69094D5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F0EF4-E1B6-D909-06C7-62D0394D8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EBAF-77FD-9044-BED0-70184C1A7AF4}" type="datetimeFigureOut">
              <a:rPr lang="en-EE" smtClean="0"/>
              <a:t>08/18/2026</a:t>
            </a:fld>
            <a:endParaRPr lang="en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2E3AB-AFD3-9E3D-0613-4BF59876D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664A4-728A-F2C6-1E4E-2F0AFA93D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40B5E-5FF7-7F4B-ABE2-DC301F782E35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53591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EC8FA-8D99-5EBF-B1F1-5D640728F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37F06-A2A6-7290-EF8A-B94CD668FF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5B5404-E6DF-9E62-D61A-08D6CEAA0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CAFC6-1A6F-3BDC-11D5-D490EFE6E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EBAF-77FD-9044-BED0-70184C1A7AF4}" type="datetimeFigureOut">
              <a:rPr lang="en-EE" smtClean="0"/>
              <a:t>08/18/2026</a:t>
            </a:fld>
            <a:endParaRPr lang="en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E63C3F-128C-49C9-BC90-FD44BB020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C519A6-009A-9AF8-06A8-640E40D35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40B5E-5FF7-7F4B-ABE2-DC301F782E35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311854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0E500-2202-F5C1-E026-76716FF53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4C66F-DA3C-F173-6905-F10D8175F7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F4672D-29CA-3D60-376B-E55B3B233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300945-FDE1-1273-CE31-CF663A5916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86F66C-76C0-F714-FF8F-3B6519C882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3E2D5E-AD74-8BD8-A5A7-EB28FB17D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EBAF-77FD-9044-BED0-70184C1A7AF4}" type="datetimeFigureOut">
              <a:rPr lang="en-EE" smtClean="0"/>
              <a:t>08/18/2026</a:t>
            </a:fld>
            <a:endParaRPr lang="en-E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3E5832-85EC-5298-4A70-6019EDCF4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2319D8-2623-D827-8B11-190881E61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40B5E-5FF7-7F4B-ABE2-DC301F782E35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870970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ACAA2-6FEC-CC79-20CB-F9FDB603C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7CE4E0-E580-712A-2234-D9AE575CF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CEBAF-77FD-9044-BED0-70184C1A7AF4}" type="datetimeFigureOut">
              <a:rPr lang="en-EE" smtClean="0"/>
              <a:t>08/18/2026</a:t>
            </a:fld>
            <a:endParaRPr lang="en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F0FEF6-F5AE-F9CC-C043-B3015681E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179AE5-F88A-FD78-DDFF-645ED6B63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40B5E-5FF7-7F4B-ABE2-DC301F782E35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90601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914447-5285-A793-34BE-88D506B81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502AC-B3B7-DF38-AFBA-27798E4E6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082FC-A20D-6E1B-D39A-DA24586FF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CEBAF-77FD-9044-BED0-70184C1A7AF4}" type="datetimeFigureOut">
              <a:rPr lang="en-EE" smtClean="0"/>
              <a:t>08/18/2026</a:t>
            </a:fld>
            <a:endParaRPr lang="en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63875-2497-EFA1-664C-07FB0C172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1ADFF-9332-24C6-15EC-613FAA803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40B5E-5FF7-7F4B-ABE2-DC301F782E35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575518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72" r:id="rId3"/>
    <p:sldLayoutId id="2147483650" r:id="rId4"/>
    <p:sldLayoutId id="214748367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9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20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22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10" Type="http://schemas.openxmlformats.org/officeDocument/2006/relationships/image" Target="../media/image25.pn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6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27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29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31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32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33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34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36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37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38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igiteataja.ee/akt/126022015017?leiaKehtiv" TargetMode="External"/><Relationship Id="rId2" Type="http://schemas.openxmlformats.org/officeDocument/2006/relationships/hyperlink" Target="https://eshop.wuerth.ee/et/EE/EU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kekkila-bvb.com/et/ettevottes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3756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CBA07-30B6-4240-C493-A9FB6A023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75139" y="296432"/>
            <a:ext cx="6616861" cy="898593"/>
          </a:xfrm>
        </p:spPr>
        <p:txBody>
          <a:bodyPr>
            <a:normAutofit/>
          </a:bodyPr>
          <a:lstStyle/>
          <a:p>
            <a:r>
              <a:rPr lang="et-EE" sz="36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KEKKILÄ-BVB EESTI OÜ</a:t>
            </a:r>
            <a:endParaRPr lang="en-EE" sz="9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AE8D4-1A8D-F286-A1CB-F4885640D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1909" y="1393993"/>
            <a:ext cx="6420091" cy="1085709"/>
          </a:xfrm>
        </p:spPr>
        <p:txBody>
          <a:bodyPr/>
          <a:lstStyle/>
          <a:p>
            <a:r>
              <a:rPr lang="en-GB" sz="2800" spc="-40" dirty="0">
                <a:latin typeface="+mj-lt"/>
                <a:ea typeface="+mj-ea"/>
                <a:cs typeface="Arial"/>
              </a:rPr>
              <a:t>J</a:t>
            </a:r>
            <a:r>
              <a:rPr lang="en-EE" sz="2800" spc="-40" dirty="0">
                <a:latin typeface="+mj-lt"/>
                <a:ea typeface="+mj-ea"/>
                <a:cs typeface="Arial"/>
              </a:rPr>
              <a:t>uhtimissüsteemi käsiraamat</a:t>
            </a:r>
          </a:p>
          <a:p>
            <a:r>
              <a:rPr lang="en-EE" sz="2800" spc="-40" dirty="0">
                <a:latin typeface="+mj-lt"/>
                <a:ea typeface="+mj-ea"/>
                <a:cs typeface="Arial"/>
              </a:rPr>
              <a:t>2026</a:t>
            </a:r>
          </a:p>
        </p:txBody>
      </p:sp>
      <p:pic>
        <p:nvPicPr>
          <p:cNvPr id="11266" name="Picture 2" descr="Kekkilä PrimeFLOW I Horticulture I Younf plants">
            <a:extLst>
              <a:ext uri="{FF2B5EF4-FFF2-40B4-BE49-F238E27FC236}">
                <a16:creationId xmlns:a16="http://schemas.microsoft.com/office/drawing/2014/main" id="{8D0EDCB3-0C3F-C388-656B-CE0B5BDF3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5730" y="4977113"/>
            <a:ext cx="3071930" cy="170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Growing Tomatoes From Seed: How, When &amp; Ideal Temperatures - Dengarden">
            <a:extLst>
              <a:ext uri="{FF2B5EF4-FFF2-40B4-BE49-F238E27FC236}">
                <a16:creationId xmlns:a16="http://schemas.microsoft.com/office/drawing/2014/main" id="{AB69724C-F376-D1C4-71BE-1EF7FFF66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5135" y="4954222"/>
            <a:ext cx="2310892" cy="173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red tomatoes ripening on the vine in the garden">
            <a:extLst>
              <a:ext uri="{FF2B5EF4-FFF2-40B4-BE49-F238E27FC236}">
                <a16:creationId xmlns:a16="http://schemas.microsoft.com/office/drawing/2014/main" id="{7BAF6E14-650E-4777-EF35-FCB9F84AB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7543" y="4953822"/>
            <a:ext cx="3071930" cy="172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Turba teke. Turba teke ja selle kasutamine põllumajanduses Kus tekib turvas">
            <a:extLst>
              <a:ext uri="{FF2B5EF4-FFF2-40B4-BE49-F238E27FC236}">
                <a16:creationId xmlns:a16="http://schemas.microsoft.com/office/drawing/2014/main" id="{988D3519-DD81-8243-5F50-9E1094BFA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803" y="4977113"/>
            <a:ext cx="2298289" cy="170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217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TUGI-TEGEVUSED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4313103"/>
              </p:ext>
            </p:extLst>
          </p:nvPr>
        </p:nvGraphicFramePr>
        <p:xfrm>
          <a:off x="2375066" y="3343940"/>
          <a:ext cx="9662554" cy="226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Up Arrow Callout 7">
            <a:extLst>
              <a:ext uri="{FF2B5EF4-FFF2-40B4-BE49-F238E27FC236}">
                <a16:creationId xmlns:a16="http://schemas.microsoft.com/office/drawing/2014/main" id="{87C97C9F-4D76-C41D-3C4A-3B4F84FF2431}"/>
              </a:ext>
            </a:extLst>
          </p:cNvPr>
          <p:cNvSpPr/>
          <p:nvPr/>
        </p:nvSpPr>
        <p:spPr>
          <a:xfrm>
            <a:off x="2375066" y="2338059"/>
            <a:ext cx="9662554" cy="754912"/>
          </a:xfrm>
          <a:prstGeom prst="upArrowCallou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pic>
        <p:nvPicPr>
          <p:cNvPr id="10242" name="Picture 2" descr="Kekkilä substraadid - Horticom">
            <a:extLst>
              <a:ext uri="{FF2B5EF4-FFF2-40B4-BE49-F238E27FC236}">
                <a16:creationId xmlns:a16="http://schemas.microsoft.com/office/drawing/2014/main" id="{BCD53FC0-EB56-A785-01A0-C717EE8F39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83913" y="158011"/>
            <a:ext cx="1616149" cy="192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uvelillemuld - Kekkilä.ee">
            <a:extLst>
              <a:ext uri="{FF2B5EF4-FFF2-40B4-BE49-F238E27FC236}">
                <a16:creationId xmlns:a16="http://schemas.microsoft.com/office/drawing/2014/main" id="{E16D029D-7F70-BF70-8B24-51B5BA4DB7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18699" y="678916"/>
            <a:ext cx="829338" cy="140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70FE56D-872C-E807-6D28-F8F7F0381993}"/>
              </a:ext>
            </a:extLst>
          </p:cNvPr>
          <p:cNvSpPr/>
          <p:nvPr/>
        </p:nvSpPr>
        <p:spPr>
          <a:xfrm>
            <a:off x="6096000" y="1031358"/>
            <a:ext cx="2083982" cy="105573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D2F2B0-A2F7-0FC9-CD37-DC57ACD858B2}"/>
              </a:ext>
            </a:extLst>
          </p:cNvPr>
          <p:cNvSpPr txBox="1"/>
          <p:nvPr/>
        </p:nvSpPr>
        <p:spPr>
          <a:xfrm>
            <a:off x="6338779" y="1332178"/>
            <a:ext cx="1679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>
                <a:solidFill>
                  <a:schemeClr val="bg1"/>
                </a:solidFill>
              </a:rPr>
              <a:t>PÕHITEGEVUS</a:t>
            </a:r>
          </a:p>
        </p:txBody>
      </p:sp>
    </p:spTree>
    <p:extLst>
      <p:ext uri="{BB962C8B-B14F-4D97-AF65-F5344CB8AC3E}">
        <p14:creationId xmlns:p14="http://schemas.microsoft.com/office/powerpoint/2010/main" val="603689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TELLIMUSE VASTUVÕTT, OST (SISEND-MATERJAL)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kern="50" dirty="0">
                <a:latin typeface="Tahoma" panose="020B0604030504040204" pitchFamily="34" charset="0"/>
              </a:rPr>
              <a:t>Tootmine on tellimuspõhine. Kontserni müügitöötajad lisavad Business </a:t>
            </a:r>
            <a:r>
              <a:rPr lang="et-EE" sz="1800" kern="50" dirty="0" err="1">
                <a:latin typeface="Tahoma" panose="020B0604030504040204" pitchFamily="34" charset="0"/>
              </a:rPr>
              <a:t>Central</a:t>
            </a:r>
            <a:r>
              <a:rPr lang="et-EE" sz="1800" kern="50" dirty="0">
                <a:latin typeface="Tahoma" panose="020B0604030504040204" pitchFamily="34" charset="0"/>
              </a:rPr>
              <a:t> keskkonda prognoositava tellimuse, mille alusel tootmine ja ost alustavad oma tegevustega. Müügiassistendi kaudu laekuvad tootmisele hobi- </a:t>
            </a:r>
            <a:r>
              <a:rPr lang="et-EE" sz="1800" kern="50" dirty="0" err="1">
                <a:latin typeface="Tahoma" panose="020B0604030504040204" pitchFamily="34" charset="0"/>
              </a:rPr>
              <a:t>e</a:t>
            </a:r>
            <a:r>
              <a:rPr lang="et-EE" sz="1800" kern="50" dirty="0">
                <a:latin typeface="Tahoma" panose="020B0604030504040204" pitchFamily="34" charset="0"/>
              </a:rPr>
              <a:t> </a:t>
            </a:r>
            <a:r>
              <a:rPr lang="et-EE" sz="1800" kern="50" dirty="0" err="1">
                <a:latin typeface="Tahoma" panose="020B0604030504040204" pitchFamily="34" charset="0"/>
              </a:rPr>
              <a:t>jaekettide</a:t>
            </a:r>
            <a:r>
              <a:rPr lang="et-EE" sz="1800" kern="50" dirty="0">
                <a:latin typeface="Tahoma" panose="020B0604030504040204" pitchFamily="34" charset="0"/>
              </a:rPr>
              <a:t> tellimused (marginaalne osa toodangust). </a:t>
            </a:r>
            <a:endParaRPr lang="en-EE" sz="1800" kern="50" dirty="0">
              <a:latin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</a:pPr>
            <a:r>
              <a:rPr lang="et-EE" sz="1800" dirty="0">
                <a:latin typeface="Tahoma" panose="020B0604030504040204" pitchFamily="34" charset="0"/>
                <a:ea typeface="Times New Roman" panose="02020603050405020304" pitchFamily="18" charset="0"/>
              </a:rPr>
              <a:t>J</a:t>
            </a:r>
            <a:r>
              <a:rPr lang="et-EE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uhtkond hindab koostööpartnereid (vt „</a:t>
            </a:r>
            <a:r>
              <a:rPr lang="et-EE" sz="1800" b="1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Tarnijate hindamise andmebaas</a:t>
            </a:r>
            <a:r>
              <a:rPr lang="et-EE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“), kellega tehakse koostööd, samuti kasutatakse selleks eelnevaid kogemusi.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</a:pPr>
            <a:r>
              <a:rPr lang="en-GB" sz="1800" kern="50" dirty="0" err="1">
                <a:latin typeface="Tahoma" panose="020B0604030504040204" pitchFamily="34" charset="0"/>
              </a:rPr>
              <a:t>Tarnijad</a:t>
            </a:r>
            <a:r>
              <a:rPr lang="en-GB" sz="1800" kern="50" dirty="0">
                <a:latin typeface="Tahoma" panose="020B0604030504040204" pitchFamily="34" charset="0"/>
              </a:rPr>
              <a:t>, </a:t>
            </a:r>
            <a:r>
              <a:rPr lang="en-GB" sz="1800" kern="50" dirty="0" err="1">
                <a:latin typeface="Tahoma" panose="020B0604030504040204" pitchFamily="34" charset="0"/>
              </a:rPr>
              <a:t>kellelt</a:t>
            </a:r>
            <a:r>
              <a:rPr lang="en-GB" sz="1800" kern="50" dirty="0">
                <a:latin typeface="Tahoma" panose="020B0604030504040204" pitchFamily="34" charset="0"/>
              </a:rPr>
              <a:t> </a:t>
            </a:r>
            <a:r>
              <a:rPr lang="en-GB" sz="1800" kern="50" dirty="0" err="1">
                <a:latin typeface="Tahoma" panose="020B0604030504040204" pitchFamily="34" charset="0"/>
              </a:rPr>
              <a:t>ostame</a:t>
            </a:r>
            <a:r>
              <a:rPr lang="en-GB" sz="1800" kern="50" dirty="0">
                <a:latin typeface="Tahoma" panose="020B0604030504040204" pitchFamily="34" charset="0"/>
              </a:rPr>
              <a:t> </a:t>
            </a:r>
            <a:r>
              <a:rPr lang="en-GB" sz="1800" kern="50" dirty="0" err="1">
                <a:latin typeface="Tahoma" panose="020B0604030504040204" pitchFamily="34" charset="0"/>
              </a:rPr>
              <a:t>tooteid</a:t>
            </a:r>
            <a:r>
              <a:rPr lang="en-GB" sz="1800" kern="50" dirty="0">
                <a:latin typeface="Tahoma" panose="020B0604030504040204" pitchFamily="34" charset="0"/>
              </a:rPr>
              <a:t> </a:t>
            </a:r>
            <a:r>
              <a:rPr lang="en-GB" sz="1800" kern="50" dirty="0" err="1">
                <a:latin typeface="Tahoma" panose="020B0604030504040204" pitchFamily="34" charset="0"/>
              </a:rPr>
              <a:t>üle</a:t>
            </a:r>
            <a:r>
              <a:rPr lang="en-GB" sz="1800" kern="50" dirty="0">
                <a:latin typeface="Tahoma" panose="020B0604030504040204" pitchFamily="34" charset="0"/>
              </a:rPr>
              <a:t> 100.000 </a:t>
            </a:r>
            <a:r>
              <a:rPr lang="en-GB" sz="1800" kern="50" dirty="0" err="1">
                <a:latin typeface="Tahoma" panose="020B0604030504040204" pitchFamily="34" charset="0"/>
              </a:rPr>
              <a:t>Euri</a:t>
            </a:r>
            <a:r>
              <a:rPr lang="en-GB" sz="1800" kern="50" dirty="0">
                <a:latin typeface="Tahoma" panose="020B0604030504040204" pitchFamily="34" charset="0"/>
              </a:rPr>
              <a:t> </a:t>
            </a:r>
            <a:r>
              <a:rPr lang="en-GB" sz="1800" kern="50" dirty="0" err="1">
                <a:latin typeface="Tahoma" panose="020B0604030504040204" pitchFamily="34" charset="0"/>
              </a:rPr>
              <a:t>aastas</a:t>
            </a:r>
            <a:r>
              <a:rPr lang="en-GB" sz="1800" kern="50" dirty="0">
                <a:latin typeface="Tahoma" panose="020B0604030504040204" pitchFamily="34" charset="0"/>
              </a:rPr>
              <a:t>, </a:t>
            </a:r>
            <a:r>
              <a:rPr lang="en-GB" sz="1800" kern="50" dirty="0" err="1">
                <a:latin typeface="Tahoma" panose="020B0604030504040204" pitchFamily="34" charset="0"/>
              </a:rPr>
              <a:t>tuleb</a:t>
            </a:r>
            <a:r>
              <a:rPr lang="en-GB" sz="1800" kern="50" dirty="0">
                <a:latin typeface="Tahoma" panose="020B0604030504040204" pitchFamily="34" charset="0"/>
              </a:rPr>
              <a:t> </a:t>
            </a:r>
            <a:r>
              <a:rPr lang="en-GB" sz="1800" kern="50" dirty="0" err="1">
                <a:latin typeface="Tahoma" panose="020B0604030504040204" pitchFamily="34" charset="0"/>
              </a:rPr>
              <a:t>sõlmida</a:t>
            </a:r>
            <a:r>
              <a:rPr lang="en-GB" sz="1800" kern="50" dirty="0">
                <a:latin typeface="Tahoma" panose="020B0604030504040204" pitchFamily="34" charset="0"/>
              </a:rPr>
              <a:t> CoC</a:t>
            </a:r>
            <a:endParaRPr lang="en-EE" sz="1800" kern="50" dirty="0">
              <a:latin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</a:pPr>
            <a:r>
              <a:rPr lang="et-EE" sz="1800" kern="5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Uute koostööpartnerite valikul hinnatakse neid vajadusel </a:t>
            </a:r>
            <a:r>
              <a:rPr lang="et-EE" sz="1800" kern="5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krediidiinfo</a:t>
            </a:r>
            <a:r>
              <a:rPr lang="et-EE" sz="1800" kern="5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 alusel ning seejärel ka võimalikku </a:t>
            </a:r>
            <a:r>
              <a:rPr lang="et-EE" sz="1800" kern="50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suutvust</a:t>
            </a:r>
            <a:r>
              <a:rPr lang="et-EE" sz="1800" kern="5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 täita soovitud tellimust. Esmase ostu järgselt kantakse andmed ka </a:t>
            </a:r>
            <a:r>
              <a:rPr lang="et-EE" sz="1800" b="1" kern="5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tarnijate hindamise andmebaasi</a:t>
            </a:r>
            <a:r>
              <a:rPr lang="et-EE" sz="1800" kern="5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.</a:t>
            </a:r>
            <a:endParaRPr lang="en-E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</a:pPr>
            <a:r>
              <a:rPr lang="et-EE" sz="1800" kern="5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Koostööpartnerite ümberhindamine toimub vähemalt kord aastas. </a:t>
            </a:r>
            <a:endParaRPr lang="en-EE" sz="1800" i="1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</a:pPr>
            <a:r>
              <a:rPr lang="et-EE" sz="1800" kern="50" dirty="0">
                <a:effectLst/>
                <a:highlight>
                  <a:srgbClr val="D3D3D3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(Ümber)hindamise </a:t>
            </a:r>
            <a:r>
              <a:rPr lang="et-EE" sz="1800" kern="5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kriteeriumiteks on hinnatase, kvaliteet, tarneaeg. Teenusepakkujate puhul hinnatakse lisaks tööohutusalaste nõuete täitmist.</a:t>
            </a:r>
            <a:endParaRPr lang="en-E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115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 hidden="1">
            <a:extLst>
              <a:ext uri="{FF2B5EF4-FFF2-40B4-BE49-F238E27FC236}">
                <a16:creationId xmlns:a16="http://schemas.microsoft.com/office/drawing/2014/main" id="{81F7F8A2-1090-4D56-9DA4-D7AE93FA2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608" y="6525345"/>
            <a:ext cx="431305" cy="14374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defPPr>
              <a:defRPr lang="fi-FI"/>
            </a:defPPr>
            <a:lvl1pPr marL="0" algn="r" defTabSz="914400" rtl="0" eaLnBrk="1" latinLnBrk="0" hangingPunct="1"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fld id="{6FBA51DA-AA33-4E0F-B278-86629B154FD4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519A93D-C214-86F2-5C9B-601D87998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819" y="0"/>
            <a:ext cx="94823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2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108124"/>
              </p:ext>
            </p:extLst>
          </p:nvPr>
        </p:nvGraphicFramePr>
        <p:xfrm>
          <a:off x="4595752" y="0"/>
          <a:ext cx="9393938" cy="6325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31D7698D-9798-F424-B381-6FDAFFCB06C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8269" y="176878"/>
            <a:ext cx="3639351" cy="20471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5D7CDC-9EA8-71BD-5AE0-C5565829D2E5}"/>
              </a:ext>
            </a:extLst>
          </p:cNvPr>
          <p:cNvSpPr txBox="1"/>
          <p:nvPr/>
        </p:nvSpPr>
        <p:spPr>
          <a:xfrm>
            <a:off x="2587592" y="2864338"/>
            <a:ext cx="7016816" cy="346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19075" algn="just">
              <a:lnSpc>
                <a:spcPct val="115000"/>
              </a:lnSpc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Toote kvaliteedi tagamiseks </a:t>
            </a:r>
          </a:p>
          <a:p>
            <a:pPr indent="-219075" algn="just">
              <a:lnSpc>
                <a:spcPct val="115000"/>
              </a:lnSpc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järgime </a:t>
            </a:r>
            <a:r>
              <a:rPr lang="et-E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retsepte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tootmisprogrammi, </a:t>
            </a:r>
          </a:p>
          <a:p>
            <a:pPr indent="-219075" algn="just">
              <a:lnSpc>
                <a:spcPct val="115000"/>
              </a:lnSpc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hooldame, kalibreerime masinaid/seadmeid, </a:t>
            </a:r>
          </a:p>
          <a:p>
            <a:pPr indent="-219075" algn="just">
              <a:lnSpc>
                <a:spcPct val="115000"/>
              </a:lnSpc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teostame </a:t>
            </a:r>
            <a:r>
              <a:rPr lang="et-EE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valiteediuuringuid.  </a:t>
            </a: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Tootmise laitmatu toimimise jaoks vajaliku taristu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(hooned, seadmed s.h riist- ja tarkvara</a:t>
            </a:r>
            <a:r>
              <a:rPr lang="en-E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transpordivahendid/mehhanismid, info- ja sidetehnoloogia,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t-EE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amuti protsesside kvaliteedi tagamiseks vajalikud keskkonnatingimused (nt temperatuur, niiskuse taseme hoidmine) </a:t>
            </a: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piisavuse ja korrasoleku eest kannab hoolt tehnikajuht.</a:t>
            </a: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802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2125284"/>
              </p:ext>
            </p:extLst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61BF914-2705-49CB-7171-4D55BC8D59B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312" y="2204185"/>
            <a:ext cx="7145956" cy="4019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D4B921-A92C-0D42-8550-938FB6C22762}"/>
              </a:ext>
            </a:extLst>
          </p:cNvPr>
          <p:cNvSpPr txBox="1"/>
          <p:nvPr/>
        </p:nvSpPr>
        <p:spPr>
          <a:xfrm>
            <a:off x="2633312" y="1637535"/>
            <a:ext cx="1434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/>
              <a:t>1. Aun</a:t>
            </a:r>
          </a:p>
        </p:txBody>
      </p:sp>
    </p:spTree>
    <p:extLst>
      <p:ext uri="{BB962C8B-B14F-4D97-AF65-F5344CB8AC3E}">
        <p14:creationId xmlns:p14="http://schemas.microsoft.com/office/powerpoint/2010/main" val="283831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6496379"/>
              </p:ext>
            </p:extLst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0321850-5196-2DD4-B6BD-87F236EAD3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3" y="1924397"/>
            <a:ext cx="7598708" cy="42742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462004" y="1555065"/>
            <a:ext cx="1434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2 Feeding</a:t>
            </a:r>
          </a:p>
        </p:txBody>
      </p:sp>
    </p:spTree>
    <p:extLst>
      <p:ext uri="{BB962C8B-B14F-4D97-AF65-F5344CB8AC3E}">
        <p14:creationId xmlns:p14="http://schemas.microsoft.com/office/powerpoint/2010/main" val="2768562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7507961"/>
              </p:ext>
            </p:extLst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D1C318F-6FED-A701-8995-EBB153DAC09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3341" y="1957499"/>
            <a:ext cx="4751672" cy="26728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538512" y="1568917"/>
            <a:ext cx="4343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3.1 Kännusõel (suuremad kännud, jäätükid)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56722C-A76C-FE50-F8BE-578070297926}"/>
              </a:ext>
            </a:extLst>
          </p:cNvPr>
          <p:cNvSpPr txBox="1"/>
          <p:nvPr/>
        </p:nvSpPr>
        <p:spPr>
          <a:xfrm>
            <a:off x="7446284" y="2412739"/>
            <a:ext cx="4053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3.2 Tuulesõel (väiksemad kännud, tolm)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FA3CD2-C6F1-A174-43DB-461006CE140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2063" y="2930021"/>
            <a:ext cx="5050388" cy="284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69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7266130"/>
              </p:ext>
            </p:extLst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538512" y="1568917"/>
            <a:ext cx="156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3.3 Põhisõel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40AFD2-275F-F889-4B79-5AB9ECD4E94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0722" y="1938249"/>
            <a:ext cx="2680731" cy="47657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E074BB-DC5A-E231-2C13-1D998CBE763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3664" y="1938249"/>
            <a:ext cx="2680731" cy="47657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47D10D-494F-A8C9-DA9C-397FFB51E0F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0549" y="1938249"/>
            <a:ext cx="2243235" cy="3987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B8AD94-2E4B-2386-FF35-D480098B567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360" y="4025348"/>
            <a:ext cx="4762035" cy="267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512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5127858"/>
              </p:ext>
            </p:extLst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538511" y="1568917"/>
            <a:ext cx="5770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3 Turba fraktsioonide puhverpunkrite täitmine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DB3D5F-568F-EFB8-275A-80A26BE36EB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0057" y="1938249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22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4434795"/>
              </p:ext>
            </p:extLst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538512" y="1568917"/>
            <a:ext cx="3139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4. Hopperi täitmine laaduriga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927BAF-E64F-BF61-276B-E53E16F2755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2" y="1929310"/>
            <a:ext cx="4583460" cy="25781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53DA68-BD48-015D-5CC4-1AF5B17E438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0931" y="2977117"/>
            <a:ext cx="5076690" cy="285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25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EB7A5B-0C65-AB40-ECC8-5CA9F9306D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0102"/>
            <a:ext cx="12192001" cy="683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605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7644196"/>
              </p:ext>
            </p:extLst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538512" y="1568917"/>
            <a:ext cx="3139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4. Lisamisosakond (väetis)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086B5F-EBA5-477C-79A0-D08EBB353E8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1" y="1938249"/>
            <a:ext cx="6348978" cy="3571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3E1A8A-953C-4C24-D549-95F4712E2ED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9830" y="1809549"/>
            <a:ext cx="2216914" cy="394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35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538512" y="1568917"/>
            <a:ext cx="3139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4. Segamisliin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5F7167-1285-FB93-6E59-C46DF0B3316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1" y="2008668"/>
            <a:ext cx="7647211" cy="430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03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453772"/>
              </p:ext>
            </p:extLst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538512" y="1568917"/>
            <a:ext cx="5025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5. a) Valmistoote kogumispunkrid pakkemasinatele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F3DA2D-9A3D-512C-09D5-B86CCF0C976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0" y="1938250"/>
            <a:ext cx="7646890" cy="430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1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538512" y="1568917"/>
            <a:ext cx="5025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5. b) Pakkimine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000B87-558A-4877-7F00-70772B6A6A1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0" y="1938249"/>
            <a:ext cx="7690011" cy="432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75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538512" y="1568917"/>
            <a:ext cx="5025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5. c) Toodete kiletamine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7AC6E8-091E-0E2F-1F1F-F5EB8A8EFDB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7526" y="2743200"/>
            <a:ext cx="6124355" cy="3444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D9EB2F-2337-8F1F-D036-40F53208A35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6309" y="1984554"/>
            <a:ext cx="2971194" cy="377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58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8948542"/>
              </p:ext>
            </p:extLst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538512" y="1568917"/>
            <a:ext cx="5025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6. a) Aluste sorteerimine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3F7048-06A9-7A4A-96E3-BB226C087D6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0" y="1938250"/>
            <a:ext cx="7630987" cy="429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151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538512" y="1568917"/>
            <a:ext cx="5025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6. b) Aluste ladustamine laoplatsile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D98370-280A-0A39-474B-91B694C1242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0" y="1938250"/>
            <a:ext cx="7630987" cy="429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331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TOOTMINE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8565707"/>
              </p:ext>
            </p:extLst>
          </p:nvPr>
        </p:nvGraphicFramePr>
        <p:xfrm>
          <a:off x="2538513" y="288758"/>
          <a:ext cx="9393938" cy="1520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EA305EB-B5C2-F555-0D43-F9A449F243EF}"/>
              </a:ext>
            </a:extLst>
          </p:cNvPr>
          <p:cNvSpPr txBox="1"/>
          <p:nvPr/>
        </p:nvSpPr>
        <p:spPr>
          <a:xfrm>
            <a:off x="2538512" y="1568917"/>
            <a:ext cx="5025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7. Transport (laadimismaja kaudu rekkale)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D5FBF0-9FC1-8BC6-C21E-5AA2392EA1E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0" y="1938250"/>
            <a:ext cx="7687694" cy="432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75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TARISTU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Tootmisliinide, laadimistehnika, tootmishoonete korrasoleku eest kannab hoolt vanem tehniline nõustaja.</a:t>
            </a:r>
          </a:p>
          <a:p>
            <a:pPr marR="64770"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Mootorites õli- ja osade vahetus on vajaduspõhine. Seadmetes määrimine on perioodiline vastavalt </a:t>
            </a:r>
            <a:r>
              <a:rPr lang="et-EE" sz="1800" b="1" dirty="0">
                <a:latin typeface="Tahoma" panose="020B0604030504040204" pitchFamily="34" charset="0"/>
                <a:cs typeface="Times New Roman" panose="02020603050405020304" pitchFamily="18" charset="0"/>
              </a:rPr>
              <a:t>GlobalReaderis</a:t>
            </a: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 olevale </a:t>
            </a:r>
            <a:r>
              <a:rPr lang="et-EE" sz="1800" b="1" dirty="0">
                <a:latin typeface="Tahoma" panose="020B0604030504040204" pitchFamily="34" charset="0"/>
                <a:cs typeface="Times New Roman" panose="02020603050405020304" pitchFamily="18" charset="0"/>
              </a:rPr>
              <a:t>plaanile</a:t>
            </a: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. Teostatud tööde ja redelite kontrolli info kantakse </a:t>
            </a:r>
            <a:r>
              <a:rPr lang="et-EE" sz="1800" b="1" dirty="0">
                <a:latin typeface="Tahoma" panose="020B0604030504040204" pitchFamily="34" charset="0"/>
                <a:cs typeface="Times New Roman" panose="02020603050405020304" pitchFamily="18" charset="0"/>
              </a:rPr>
              <a:t>GlobalReaderisse</a:t>
            </a: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t-EE" sz="1800" dirty="0" err="1">
                <a:latin typeface="Tahoma" panose="020B0604030504040204" pitchFamily="34" charset="0"/>
                <a:cs typeface="Times New Roman" panose="02020603050405020304" pitchFamily="18" charset="0"/>
              </a:rPr>
              <a:t>Termokaameraga</a:t>
            </a: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 tehakse iganädalaselt ringkäike tootmises, et selgitada välja seadmetes temperatuurierinevusi. </a:t>
            </a:r>
            <a:endParaRPr lang="en-EE" sz="1800" dirty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IT seadmete (arvutid, printerid, paljundusmasin jm) ja tarkvara olemasolu ja korrashoiu tagab IT partner.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Valve on tagatud valvesignalisatsiooniga (lepinguline vastutus on turvafirmal FORUS). Hooldusega tegeleb </a:t>
            </a:r>
            <a:r>
              <a:rPr lang="et-EE" sz="1800" dirty="0" err="1">
                <a:latin typeface="Tahoma" panose="020B0604030504040204" pitchFamily="34" charset="0"/>
                <a:cs typeface="Times New Roman" panose="02020603050405020304" pitchFamily="18" charset="0"/>
              </a:rPr>
              <a:t>Pristis</a:t>
            </a: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Üldise heakorra tagamiseks oleme juurutanud 6S süsteemi</a:t>
            </a:r>
            <a:endParaRPr lang="en-EE" sz="1800" dirty="0">
              <a:highlight>
                <a:srgbClr val="FFFF00"/>
              </a:highligh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i="1" dirty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724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TÖÖOHUTUS JA –TÖÖ-TERVISHOID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Tööohutuse ja töötervishoiu </a:t>
            </a:r>
            <a:r>
              <a:rPr lang="et-E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nõuete täitmist peame esmatähtsaks, ja seda alates juhtkonnast kuni töötajate, alltöövõtjate ja seonduvate kolmandate isikuteni välja. Juurutatud on QR koodi süsteem, mille abil saame kiiresti reageerida esinevatele ohuolukordadele/“</a:t>
            </a:r>
            <a:r>
              <a:rPr lang="et-EE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napikatele</a:t>
            </a:r>
            <a:r>
              <a:rPr lang="et-E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endParaRPr lang="et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Töötervishoiu ja tööohutuse-alaste seadusandlike nõuete loetelu on leitav „</a:t>
            </a:r>
            <a:r>
              <a:rPr lang="et-EE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Seaduste registris</a:t>
            </a:r>
            <a:r>
              <a:rPr lang="et-E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ja kemikaalide ohutuskaardid on leitavad </a:t>
            </a:r>
            <a:r>
              <a:rPr lang="et-E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https://eshop.wuerth.ee/et/EE/EUR/</a:t>
            </a:r>
            <a:r>
              <a:rPr lang="et-E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Töökeskkonna riskianalüüsi viiakse läbi  vastavalt </a:t>
            </a:r>
            <a:r>
              <a:rPr lang="et-EE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töötervishoiu ja tööohutuse protseduurile</a:t>
            </a:r>
            <a:r>
              <a:rPr lang="et-E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ning </a:t>
            </a:r>
            <a:r>
              <a:rPr lang="en-GB" sz="1800" b="1" u="sng" dirty="0">
                <a:latin typeface="Calibri" panose="020F0502020204030204" pitchFamily="34" charset="0"/>
                <a:cs typeface="Times New Roman" panose="02020603050405020304" pitchFamily="18" charset="0"/>
                <a:hlinkClick r:id="rId3"/>
              </a:rPr>
              <a:t>Töötervishoiu ja tööohutuse seadusele</a:t>
            </a:r>
            <a:r>
              <a:rPr lang="en-GB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Töötervishoiu ja tööohutusega seotud riskide vähendamiseks/kõrvaldamiseks on koostatud </a:t>
            </a:r>
            <a:r>
              <a:rPr lang="et-E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töötervishoiu ja tööohutuse tegevuskava</a:t>
            </a:r>
            <a:r>
              <a:rPr lang="et-E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milles on määratud ülesanded, eesmärgid ja tähtajad. </a:t>
            </a:r>
            <a:r>
              <a:rPr lang="et-EE" sz="1800" dirty="0"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t-EE" sz="1800" dirty="0">
                <a:effectLst/>
                <a:highlight>
                  <a:srgbClr val="D3D3D3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egevuskava vaadatakse juhtkonna poolt üle ja kaasajastatakse kord kvartalis.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Juhtkond on analüüsinud hädaolukordade ennetamise ja leevendamise võimalusi ning välja töötanud tegevusjuhised vastavalt dokumendile </a:t>
            </a:r>
            <a:r>
              <a:rPr lang="et-EE" sz="1800" dirty="0">
                <a:highlight>
                  <a:srgbClr val="FFFF00"/>
                </a:highlight>
                <a:latin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et-EE" sz="1800" b="1" u="sng" dirty="0">
                <a:highlight>
                  <a:srgbClr val="FFFF00"/>
                </a:highlight>
                <a:latin typeface="Calibri" panose="020F0502020204030204" pitchFamily="34" charset="0"/>
                <a:cs typeface="Times New Roman" panose="02020603050405020304" pitchFamily="18" charset="0"/>
              </a:rPr>
              <a:t>Tegutsemine hädaolukordades</a:t>
            </a:r>
            <a:r>
              <a:rPr lang="et-EE" sz="1800" dirty="0">
                <a:highlight>
                  <a:srgbClr val="FFFF00"/>
                </a:highlight>
                <a:latin typeface="Calibri" panose="020F0502020204030204" pitchFamily="34" charset="0"/>
                <a:cs typeface="Times New Roman" panose="02020603050405020304" pitchFamily="18" charset="0"/>
              </a:rPr>
              <a:t>“ ja „Tulekahju korral tegutsemise plaanis“.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Vähemalt 1 x kvartalis dokumenteeritakse </a:t>
            </a:r>
            <a:r>
              <a:rPr lang="et-EE" sz="18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TTO-alase</a:t>
            </a:r>
            <a:r>
              <a:rPr lang="et-EE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 sisekontrolli tulemused (6S ringkäik)</a:t>
            </a:r>
            <a:endParaRPr lang="en-EE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7CA7F0-2C61-2F69-F8D8-47EF50AEEB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9468" y="5963158"/>
            <a:ext cx="828152" cy="77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02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F613D-82A8-2B0B-D5AD-23B25AE33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b="1" dirty="0"/>
            </a:br>
            <a:r>
              <a:rPr lang="en-EE" sz="2800" spc="-40" dirty="0">
                <a:cs typeface="Arial"/>
              </a:rPr>
              <a:t>MEIST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E6601-A8B7-161C-0D11-99E23F5E5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t-EE" sz="8000" dirty="0" err="1">
                <a:latin typeface="Tahoma" panose="020B0604030504040204" pitchFamily="34" charset="0"/>
              </a:rPr>
              <a:t>Kekkilä</a:t>
            </a:r>
            <a:r>
              <a:rPr lang="et-EE" sz="8000" dirty="0">
                <a:latin typeface="Tahoma" panose="020B0604030504040204" pitchFamily="34" charset="0"/>
              </a:rPr>
              <a:t>-BVB Eesti OÜ tegeleb turba substraatide tootmisega </a:t>
            </a:r>
            <a:r>
              <a:rPr lang="et-EE" sz="8000" dirty="0" err="1">
                <a:latin typeface="Tahoma" panose="020B0604030504040204" pitchFamily="34" charset="0"/>
              </a:rPr>
              <a:t>Niibi</a:t>
            </a:r>
            <a:r>
              <a:rPr lang="et-EE" sz="8000" dirty="0">
                <a:latin typeface="Tahoma" panose="020B0604030504040204" pitchFamily="34" charset="0"/>
              </a:rPr>
              <a:t> tehases Väike-Nõmmkülas. </a:t>
            </a:r>
            <a:r>
              <a:rPr lang="et-EE" sz="8000" dirty="0" err="1">
                <a:latin typeface="Tahoma" panose="020B0604030504040204" pitchFamily="34" charset="0"/>
              </a:rPr>
              <a:t>Kekkilä</a:t>
            </a:r>
            <a:r>
              <a:rPr lang="et-EE" sz="8000" dirty="0">
                <a:latin typeface="Tahoma" panose="020B0604030504040204" pitchFamily="34" charset="0"/>
              </a:rPr>
              <a:t> OY ja </a:t>
            </a:r>
            <a:r>
              <a:rPr lang="et-EE" sz="8000" dirty="0" err="1">
                <a:latin typeface="Tahoma" panose="020B0604030504040204" pitchFamily="34" charset="0"/>
              </a:rPr>
              <a:t>Kekkilä</a:t>
            </a:r>
            <a:r>
              <a:rPr lang="et-EE" sz="8000" dirty="0">
                <a:latin typeface="Tahoma" panose="020B0604030504040204" pitchFamily="34" charset="0"/>
              </a:rPr>
              <a:t>-BVB De </a:t>
            </a:r>
            <a:r>
              <a:rPr lang="et-EE" sz="8000" dirty="0" err="1">
                <a:latin typeface="Tahoma" panose="020B0604030504040204" pitchFamily="34" charset="0"/>
              </a:rPr>
              <a:t>Lier</a:t>
            </a:r>
            <a:r>
              <a:rPr lang="et-EE" sz="8000" dirty="0">
                <a:latin typeface="Tahoma" panose="020B0604030504040204" pitchFamily="34" charset="0"/>
              </a:rPr>
              <a:t> B.V. on meie klienditellimuste haldurid. </a:t>
            </a:r>
            <a:r>
              <a:rPr lang="et-EE" sz="8000" dirty="0" err="1">
                <a:latin typeface="Tahoma" panose="020B0604030504040204" pitchFamily="34" charset="0"/>
              </a:rPr>
              <a:t>Kleindid</a:t>
            </a:r>
            <a:r>
              <a:rPr lang="et-EE" sz="8000" dirty="0">
                <a:latin typeface="Tahoma" panose="020B0604030504040204" pitchFamily="34" charset="0"/>
              </a:rPr>
              <a:t> asuvad kõikidel kontinentidel.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t-EE" sz="8000" dirty="0">
                <a:latin typeface="Tahoma" panose="020B0604030504040204" pitchFamily="34" charset="0"/>
              </a:rPr>
              <a:t>2000 </a:t>
            </a:r>
            <a:r>
              <a:rPr lang="et-EE" sz="8000" dirty="0">
                <a:latin typeface="Tahoma" panose="020B0604030504040204" pitchFamily="34" charset="0"/>
                <a:ea typeface="Calibri" panose="020F0502020204030204" pitchFamily="34" charset="0"/>
              </a:rPr>
              <a:t>–</a:t>
            </a:r>
            <a:r>
              <a:rPr lang="et-EE" sz="8000" dirty="0">
                <a:latin typeface="Tahoma" panose="020B0604030504040204" pitchFamily="34" charset="0"/>
              </a:rPr>
              <a:t> sõelutud ja lubjaga neutraliseeritud turbatoodete tootmine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t-EE" sz="8000" dirty="0">
                <a:latin typeface="Tahoma" panose="020B0604030504040204" pitchFamily="34" charset="0"/>
                <a:ea typeface="Calibri" panose="020F0502020204030204" pitchFamily="34" charset="0"/>
              </a:rPr>
              <a:t>2005 – väetatud turbatoodete tootmine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t-EE" sz="8000" dirty="0">
                <a:latin typeface="Tahoma" panose="020B0604030504040204" pitchFamily="34" charset="0"/>
                <a:ea typeface="Calibri" panose="020F0502020204030204" pitchFamily="34" charset="0"/>
              </a:rPr>
              <a:t>2021 – tootmistehnoloogia uuendamine, 4 tootmisliini (tootmismaht 1,1 mln m3)</a:t>
            </a:r>
          </a:p>
          <a:p>
            <a:pPr marL="0" indent="0">
              <a:buNone/>
            </a:pPr>
            <a:endParaRPr lang="et-EE" sz="8000" dirty="0">
              <a:latin typeface="Tahoma" panose="020B060403050404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t-EE" sz="8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Turbasubstraatide tootmises kasutame vastutustundlikult toodetud turvast.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t-EE" sz="8000" dirty="0">
                <a:latin typeface="Tahoma" panose="020B0604030504040204" pitchFamily="34" charset="0"/>
              </a:rPr>
              <a:t>Juhtimissüsteemis lähtume ja oleme sertifitseeritud </a:t>
            </a:r>
            <a:r>
              <a:rPr lang="et-EE" sz="8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kvaliteedi-, keskkonna, töötervishoiu- </a:t>
            </a:r>
            <a:r>
              <a:rPr lang="et-EE" sz="8000" dirty="0">
                <a:latin typeface="Tahoma" panose="020B0604030504040204" pitchFamily="34" charset="0"/>
              </a:rPr>
              <a:t>ja tööohutusjuhtimissüsteemi ISO standardite 9001, 14001 ja 45001 nõuete alusel.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t-EE" sz="8000" dirty="0">
                <a:latin typeface="Tahoma" panose="020B0604030504040204" pitchFamily="34" charset="0"/>
              </a:rPr>
              <a:t>Juhtimissüsteemi kirjeldav dokumentatsioon koosneb käsiraamatust ning toiminguid kirjeldavatest ja tõendavatest dokumentidest.</a:t>
            </a:r>
            <a:endParaRPr lang="en-EE" sz="8000" dirty="0">
              <a:latin typeface="Tahoma" panose="020B060403050404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t-EE" sz="6400" dirty="0">
                <a:latin typeface="Tahoma" panose="020B0604030504040204" pitchFamily="34" charset="0"/>
              </a:rPr>
              <a:t>Rohkem infot: </a:t>
            </a:r>
            <a:r>
              <a:rPr lang="et-EE" sz="6400" dirty="0">
                <a:latin typeface="Tahoma" panose="020B0604030504040204" pitchFamily="34" charset="0"/>
                <a:hlinkClick r:id="rId2"/>
              </a:rPr>
              <a:t>https://www.kekkila-bvb.com/et/ettevottest/</a:t>
            </a:r>
            <a:r>
              <a:rPr lang="et-EE" sz="6400" dirty="0">
                <a:latin typeface="Tahoma" panose="020B0604030504040204" pitchFamily="34" charset="0"/>
              </a:rPr>
              <a:t> 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t-EE" sz="2000" dirty="0">
              <a:latin typeface="Tahoma" panose="020B060403050404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t-EE" sz="2000" dirty="0">
              <a:latin typeface="Tahoma" panose="020B060403050404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t-EE" sz="2000" dirty="0">
                <a:latin typeface="Tahoma" panose="020B0604030504040204" pitchFamily="34" charset="0"/>
              </a:rPr>
              <a:t> </a:t>
            </a:r>
            <a:endParaRPr lang="en-EE" sz="2000" dirty="0">
              <a:latin typeface="Tahoma" panose="020B0604030504040204" pitchFamily="34" charset="0"/>
            </a:endParaRPr>
          </a:p>
          <a:p>
            <a:pPr marL="0" indent="0">
              <a:buNone/>
            </a:pPr>
            <a:endParaRPr lang="en-EE" sz="3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E121FA-5866-4DE9-661B-1D7F4DCC18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1486" y="5482707"/>
            <a:ext cx="1006688" cy="10212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3D1634-CC0F-42FD-60A2-2E801F10A4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2554" y="5482707"/>
            <a:ext cx="1046310" cy="10212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3702E0-CCF5-65C6-4892-A016A91694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066" y="5482707"/>
            <a:ext cx="1069654" cy="102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177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KESKKOND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Kuna kliimamuutus on meie jaoks oluline teema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siis oleme juurutanud keskkonnajuhtimise süsteemi, mille eesmärk on keskkonnaalase tulemuslikkuse parandamine, seadusjärgsete nõuete täitmine ja keskkonnaeesmärkide saavutamine. Oleme määratlenud oma tegevustega kaasnevad keskkonnaaspektid (vt </a:t>
            </a:r>
            <a:r>
              <a:rPr lang="et-EE" sz="1800" b="1" u="sng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Keskkonnajuhtimise protseduur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egatiivse keskkonnamõju vähendamiseks on </a:t>
            </a:r>
            <a:r>
              <a:rPr lang="et-EE" sz="1800" b="1" dirty="0">
                <a:effectLst/>
                <a:highlight>
                  <a:srgbClr val="D3D3D3"/>
                </a:highlight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eesmärkide tabelisse </a:t>
            </a:r>
            <a:r>
              <a:rPr lang="et-EE" sz="1800" dirty="0">
                <a:effectLst/>
                <a:highlight>
                  <a:srgbClr val="D3D3D3"/>
                </a:highlight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kantud eesmärgid, tegevused, mõõdikud, vastutajad ja tähtajad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highlight>
                  <a:srgbClr val="D3D3D3"/>
                </a:highlight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t-EE" sz="1800" dirty="0">
                <a:effectLst/>
                <a:highlight>
                  <a:srgbClr val="D3D3D3"/>
                </a:highlight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äätme- ja kemikaalikäitluse juhised on </a:t>
            </a:r>
            <a:r>
              <a:rPr lang="et-EE" sz="1800" b="1" u="sng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Keskkonnajuhtimise protseduuris</a:t>
            </a:r>
            <a:endParaRPr lang="et-EE" sz="1800" dirty="0">
              <a:effectLst/>
              <a:highlight>
                <a:srgbClr val="D3D3D3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Keskkonna-alaste nõuete loetelu on leitav „</a:t>
            </a:r>
            <a:r>
              <a:rPr lang="et-EE" sz="1800" b="1" dirty="0" err="1">
                <a:latin typeface="Tahoma" panose="020B0604030504040204" pitchFamily="34" charset="0"/>
                <a:cs typeface="Times New Roman" panose="02020603050405020304" pitchFamily="18" charset="0"/>
              </a:rPr>
              <a:t>Seadusteregistris</a:t>
            </a: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“</a:t>
            </a:r>
            <a:endParaRPr lang="en-EE" sz="1800" dirty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Juurutatud on QR koodi süsteem, mille abil saame kiiresti reageerida esinevatele keskkonna-alastele puudustele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i="1" dirty="0">
                <a:latin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t-EE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ähemalt 1 x kvartalis dokumenteeritakse KK-alase sisekontrolli tulemused (6S ringkäik)</a:t>
            </a:r>
            <a:endParaRPr lang="et-EE" sz="1800" i="1" dirty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t-EE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en-EE" sz="18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Countryside diorama">
                <a:extLst>
                  <a:ext uri="{FF2B5EF4-FFF2-40B4-BE49-F238E27FC236}">
                    <a16:creationId xmlns:a16="http://schemas.microsoft.com/office/drawing/2014/main" id="{181B10CF-9AF5-1DAB-37AC-7F13E899947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48525379"/>
                  </p:ext>
                </p:extLst>
              </p:nvPr>
            </p:nvGraphicFramePr>
            <p:xfrm>
              <a:off x="6239339" y="5667554"/>
              <a:ext cx="1044194" cy="1240859"/>
            </p:xfrm>
            <a:graphic>
              <a:graphicData uri="http://schemas.microsoft.com/office/drawing/2017/model3d">
                <am3d:model3d>
                  <am3d:spPr>
                    <a:xfrm>
                      <a:off x="0" y="0"/>
                      <a:ext cx="1044194" cy="1240859"/>
                    </a:xfrm>
                    <a:prstGeom prst="rect">
                      <a:avLst/>
                    </a:prstGeom>
                  </am3d:spPr>
                  <am3d:camera>
                    <am3d:pos x="0" y="0" z="7410285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239497" d="1000000"/>
                    <am3d:preTrans dx="-2945797" dy="-18057193" dz="2663575"/>
                    <am3d:scale>
                      <am3d:sx n="1000000" d="1000000"/>
                      <am3d:sy n="1000000" d="1000000"/>
                      <am3d:sz n="1000000" d="1000000"/>
                    </am3d:scale>
                    <am3d:rot ax="953103" ay="-1595820" az="-435657"/>
                    <am3d:postTrans dx="0" dy="0" dz="0"/>
                  </am3d:trans>
                  <am3d:raster rName="Office3DRenderer" rVer="16.0.8326">
                    <am3d:blip r:embed="rId2"/>
                  </am3d:raster>
                  <am3d:objViewport viewportSz="290813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Countryside diorama">
                <a:extLst>
                  <a:ext uri="{FF2B5EF4-FFF2-40B4-BE49-F238E27FC236}">
                    <a16:creationId xmlns:a16="http://schemas.microsoft.com/office/drawing/2014/main" id="{181B10CF-9AF5-1DAB-37AC-7F13E89994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239339" y="5667554"/>
                <a:ext cx="1044194" cy="1240859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F35D44EB-B9BC-F428-A622-41513C495A1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352" y="5737542"/>
            <a:ext cx="1343917" cy="126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752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TULEMUS-LIKKUSE HINDAMINE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Juhtkond on vastutav regulaarse juhtimissüsteemi tulemuslikkuse hindamise eest. Sisendiks hinnangu andmisele on klientide tagasiside, auditite tulemused, esinenud mittevastavused ja intsidendid, kvaliteedi- keskkonna- ja tööohutusalased seired jms).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Kliendi rahulolu – kokkuvõte sellest on leitav juhtkonnapoolse ülevaatuse protokollis. Sisendiks on andmed </a:t>
            </a:r>
            <a:r>
              <a:rPr lang="et-EE" sz="18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SalesForce</a:t>
            </a: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programmis.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Siseauditeid viiakse läbi vähemalt 1 kord aastas, mida tõendavad siseauditi </a:t>
            </a:r>
            <a:r>
              <a:rPr lang="et-EE" sz="1800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plaan</a:t>
            </a: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 </a:t>
            </a:r>
            <a:r>
              <a:rPr lang="et-EE" sz="1800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aruanne</a:t>
            </a: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et-EE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Üldhinnang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kas juhtimissüsteem ja pakutav toode vastas ootustele, selgitatakse juhtkonna poolt välja vähemalt korra aastas „</a:t>
            </a:r>
            <a:r>
              <a:rPr lang="et-E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Juhtkonnapoolse ülevaatuse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käigus, milline protokollitakse.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Vastavushindamist teeme sisekontrolli kaudu (andmed </a:t>
            </a:r>
            <a:r>
              <a:rPr lang="et-EE" sz="1800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GURUS</a:t>
            </a: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ja </a:t>
            </a:r>
            <a:r>
              <a:rPr lang="et-EE" sz="1800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Seaduste registri </a:t>
            </a: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ülevaatuse kaudu.</a:t>
            </a: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801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PIDEV PARENDA-MINE</a:t>
            </a:r>
            <a:br>
              <a:rPr lang="en-EE" sz="2800" spc="-40" dirty="0">
                <a:cs typeface="Arial"/>
              </a:rPr>
            </a:br>
            <a:r>
              <a:rPr lang="en-EE" sz="2800" spc="-40" dirty="0">
                <a:cs typeface="Arial"/>
              </a:rPr>
              <a:t>JA MITTE-VASTAVUSED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Igal töötajal on õigus ettevõtte  juhtimis- ja töökorralduse, kvaliteedi-, keskkonna- ning  töötervishoiu- ja tööohutusalase tegevuse osas esitada parendusettepanekuid.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Parendamise protsessi aluseks on eesmärgid ja ettevõttes läbiviidavad riskide hindamised ning võimalike abinõude kindlaksmääramine. Väljundiks on  juhtimissüsteemi sise- ja </a:t>
            </a:r>
            <a:r>
              <a:rPr lang="et-EE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välisauditid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ning juhtkonnapoolse süsteemi ülevaatuse protokoll, mis teeb kokkuvõtte parendusvõimalustest ja parendustegevuse tulemustest.</a:t>
            </a: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Juhtkond analüüsib mitte harvem kui korra kuus registreeritud mittevastavusi, nende tekke põhjusi ja võimalikke parendusi ning vajadusel võtab vastu nende põhjal otsuseid, mis vähendaks tulevikus mittevastavusi. </a:t>
            </a:r>
            <a:r>
              <a:rPr lang="et-EE" sz="18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Sündmusi, mille tagajärje kulu on kuni 100 </a:t>
            </a:r>
            <a:r>
              <a:rPr lang="et-EE" sz="1800" i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euri</a:t>
            </a:r>
            <a:r>
              <a:rPr lang="et-EE" sz="18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või likvideerimine ei ületa 2 </a:t>
            </a:r>
            <a:r>
              <a:rPr lang="et-EE" sz="1800" i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inimtundi</a:t>
            </a:r>
            <a:r>
              <a:rPr lang="et-EE" sz="18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mittevastavustena ei käsitleta.</a:t>
            </a:r>
            <a:endParaRPr lang="en-EE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Juhtkond ja/või selleks määratud isik jälgib ja hindab korrigeerivate tegevuste ja otsuste mõju ning tõhusust </a:t>
            </a:r>
            <a:r>
              <a:rPr lang="et-EE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GURUs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Ettevõtte protsessides või materjaliga seotud mittevastavused ning kliendi reklamatsioonid registreeritakse </a:t>
            </a:r>
            <a:r>
              <a:rPr lang="et-EE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avastaja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poolt „</a:t>
            </a:r>
            <a:r>
              <a:rPr lang="et-EE" sz="1800" b="1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GURUs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“.</a:t>
            </a: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3630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ADC440-8FA6-BA03-4532-14A66DA2DB9A}"/>
              </a:ext>
            </a:extLst>
          </p:cNvPr>
          <p:cNvSpPr txBox="1"/>
          <p:nvPr/>
        </p:nvSpPr>
        <p:spPr>
          <a:xfrm>
            <a:off x="3099460" y="1484416"/>
            <a:ext cx="5605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EE" sz="5400" dirty="0"/>
              <a:t>TÄIENDAV INFO</a:t>
            </a:r>
          </a:p>
        </p:txBody>
      </p:sp>
    </p:spTree>
    <p:extLst>
      <p:ext uri="{BB962C8B-B14F-4D97-AF65-F5344CB8AC3E}">
        <p14:creationId xmlns:p14="http://schemas.microsoft.com/office/powerpoint/2010/main" val="3285919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KONTEKST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Ettevõttes on määratletud juhtkonna poolt sisemised (väärtused, teadmised, tulemuslikkus) ja välised (tehnoloogilised, juriidilised, ökonoomilised, turg, konkurendid) mõjurid, mis on asjakohased </a:t>
            </a:r>
            <a:r>
              <a:rPr lang="et-EE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Kekkilä</a:t>
            </a:r>
            <a:r>
              <a:rPr lang="et-EE" sz="20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BVB Eesti OÜ eesmärkide ja strateegilise suundumise seisukohalt ning mis mõjutavad eesmärkide täitmist.</a:t>
            </a: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Hetkel avaldab ettevõtte tegevusele olulist mõju üldine majanduskeskkond, riiklik maksupoliitika, konkurents, toorme kättesaadavus jms.</a:t>
            </a: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Juhtkond vaatab regulaarselt, kuid mitte harvem kui kord aastas, läbi ettevõtte tegevuste lõikes riskihindamise- andmed säilitatakse failis „</a:t>
            </a:r>
            <a:r>
              <a:rPr lang="et-EE" sz="2000" b="1" i="1" u="sng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Riskid-võimalused</a:t>
            </a: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Riskide hindamisel võetakse aluseks kõigi huvipoolte siseseid ja väliseid teemasid (mõjureid), mis võiksid olla takistuseks eesmärkide või kavatsetava tulemuse saavutamisel.</a:t>
            </a: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5182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HUVIPOOLED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FAED496-DF2A-8552-47E3-F4F818EC9B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0462832"/>
              </p:ext>
            </p:extLst>
          </p:nvPr>
        </p:nvGraphicFramePr>
        <p:xfrm>
          <a:off x="2493819" y="798778"/>
          <a:ext cx="9405256" cy="5726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6332">
                  <a:extLst>
                    <a:ext uri="{9D8B030D-6E8A-4147-A177-3AD203B41FA5}">
                      <a16:colId xmlns:a16="http://schemas.microsoft.com/office/drawing/2014/main" val="3710803781"/>
                    </a:ext>
                  </a:extLst>
                </a:gridCol>
                <a:gridCol w="2433090">
                  <a:extLst>
                    <a:ext uri="{9D8B030D-6E8A-4147-A177-3AD203B41FA5}">
                      <a16:colId xmlns:a16="http://schemas.microsoft.com/office/drawing/2014/main" val="1228307080"/>
                    </a:ext>
                  </a:extLst>
                </a:gridCol>
                <a:gridCol w="1573938">
                  <a:extLst>
                    <a:ext uri="{9D8B030D-6E8A-4147-A177-3AD203B41FA5}">
                      <a16:colId xmlns:a16="http://schemas.microsoft.com/office/drawing/2014/main" val="3427607799"/>
                    </a:ext>
                  </a:extLst>
                </a:gridCol>
                <a:gridCol w="1860657">
                  <a:extLst>
                    <a:ext uri="{9D8B030D-6E8A-4147-A177-3AD203B41FA5}">
                      <a16:colId xmlns:a16="http://schemas.microsoft.com/office/drawing/2014/main" val="709731089"/>
                    </a:ext>
                  </a:extLst>
                </a:gridCol>
                <a:gridCol w="1711239">
                  <a:extLst>
                    <a:ext uri="{9D8B030D-6E8A-4147-A177-3AD203B41FA5}">
                      <a16:colId xmlns:a16="http://schemas.microsoft.com/office/drawing/2014/main" val="1892007674"/>
                    </a:ext>
                  </a:extLst>
                </a:gridCol>
              </a:tblGrid>
              <a:tr h="624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Huvipool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Huvipoole vajadused, nõuded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Allikas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Asukoht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Info </a:t>
                      </a:r>
                      <a:r>
                        <a:rPr lang="et-EE" sz="1600" dirty="0" err="1">
                          <a:effectLst/>
                        </a:rPr>
                        <a:t>kättesaada-vuse</a:t>
                      </a:r>
                      <a:r>
                        <a:rPr lang="et-EE" sz="1600" dirty="0">
                          <a:effectLst/>
                        </a:rPr>
                        <a:t> </a:t>
                      </a:r>
                      <a:r>
                        <a:rPr lang="et-EE" sz="1600" dirty="0" err="1">
                          <a:effectLst/>
                        </a:rPr>
                        <a:t>tagaja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3108251"/>
                  </a:ext>
                </a:extLst>
              </a:tr>
              <a:tr h="624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Kliendid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Lepingunõuete täitmine, positiivne kliendisuhe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>
                          <a:effectLst/>
                        </a:rPr>
                        <a:t>lepingud, tellimused</a:t>
                      </a:r>
                      <a:endParaRPr lang="en-E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</a:t>
                      </a:r>
                      <a:r>
                        <a:rPr lang="et-EE" sz="160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Central</a:t>
                      </a:r>
                      <a:r>
                        <a:rPr lang="et-EE" sz="16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keskkond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juhatuse liige, </a:t>
                      </a:r>
                      <a:r>
                        <a:rPr lang="et-EE" sz="1600" i="1" dirty="0">
                          <a:effectLst/>
                        </a:rPr>
                        <a:t>vanem logistika juht</a:t>
                      </a:r>
                      <a:endParaRPr lang="en-EE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066299"/>
                  </a:ext>
                </a:extLst>
              </a:tr>
              <a:tr h="877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Töötajad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Kaasaegsed töötingimused, konkurentsivõimeline palk, ohutu töökeskkond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töölepingud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>
                          <a:effectLst/>
                        </a:rPr>
                        <a:t>kontor</a:t>
                      </a:r>
                      <a:endParaRPr lang="en-E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juhatuse liige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8848067"/>
                  </a:ext>
                </a:extLst>
              </a:tr>
              <a:tr h="836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Omanik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Kasumieesmärkide, juhtimissüsteemi nõuete täitmine, hea maine, </a:t>
                      </a:r>
                      <a:r>
                        <a:rPr lang="et-EE" sz="1600" i="1" dirty="0">
                          <a:effectLst/>
                        </a:rPr>
                        <a:t>jätkusuutlikkus</a:t>
                      </a:r>
                      <a:endParaRPr lang="en-EE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Sisemised koosolekud, </a:t>
                      </a:r>
                      <a:r>
                        <a:rPr lang="et-EE" sz="1600" i="1" dirty="0">
                          <a:effectLst/>
                        </a:rPr>
                        <a:t>aruandluse nõuded</a:t>
                      </a:r>
                      <a:endParaRPr lang="en-EE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kontor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juhatuse liige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5243055"/>
                  </a:ext>
                </a:extLst>
              </a:tr>
              <a:tr h="836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Riik, ametkonnad, KOV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Väliste nõuete täitmine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>
                          <a:effectLst/>
                        </a:rPr>
                        <a:t>seadused, määrused, tegevus-juhised</a:t>
                      </a:r>
                      <a:endParaRPr lang="en-E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Riigiteataja, Õigusaktide register, koduleheküljed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i="1" dirty="0">
                          <a:effectLst/>
                        </a:rPr>
                        <a:t>äritegevuse tulemuslikkuse juht</a:t>
                      </a:r>
                      <a:endParaRPr lang="en-EE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7769601"/>
                  </a:ext>
                </a:extLst>
              </a:tr>
              <a:tr h="624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Koostööpartnerid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Kokkulepete täitmine, stabiilne maksekindlus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>
                          <a:effectLst/>
                        </a:rPr>
                        <a:t>kirjalik ja suuline infovahetus</a:t>
                      </a:r>
                      <a:endParaRPr lang="en-EE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mailid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i="1" dirty="0">
                          <a:effectLst/>
                        </a:rPr>
                        <a:t>tehase juht</a:t>
                      </a:r>
                      <a:endParaRPr lang="en-EE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6826732"/>
                  </a:ext>
                </a:extLst>
              </a:tr>
              <a:tr h="836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Naabrid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Elukeskkonna mitte häirimine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kirjalik ja suuline infovahetus elanikega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t-EE" sz="1600" dirty="0">
                          <a:effectLst/>
                        </a:rPr>
                        <a:t>Mailid, koosoleku protokollid</a:t>
                      </a: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600" i="1" dirty="0">
                          <a:effectLst/>
                        </a:rPr>
                        <a:t>tehase juht</a:t>
                      </a:r>
                      <a:endParaRPr lang="en-EE" sz="16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en-EE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7076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844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STRUKTUUR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EFDA407-7B6A-E08A-DDA0-A2C1DF84CA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921928"/>
              </p:ext>
            </p:extLst>
          </p:nvPr>
        </p:nvGraphicFramePr>
        <p:xfrm>
          <a:off x="431140" y="332738"/>
          <a:ext cx="11883240" cy="5847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E22A16E-DAB5-AB1D-079E-4FC24B7C6727}"/>
              </a:ext>
            </a:extLst>
          </p:cNvPr>
          <p:cNvSpPr txBox="1"/>
          <p:nvPr/>
        </p:nvSpPr>
        <p:spPr>
          <a:xfrm>
            <a:off x="10069830" y="235754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E" dirty="0"/>
              <a:t>* - juhtkonna liige</a:t>
            </a:r>
          </a:p>
          <a:p>
            <a:r>
              <a:rPr lang="en-EE" dirty="0"/>
              <a:t>* * - Group Service alluvuses</a:t>
            </a:r>
          </a:p>
          <a:p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3431573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TÖÖTAJATE</a:t>
            </a:r>
            <a:r>
              <a:rPr lang="en-EE" sz="2800" b="1" dirty="0">
                <a:solidFill>
                  <a:srgbClr val="00B050"/>
                </a:solidFill>
              </a:rPr>
              <a:t> </a:t>
            </a:r>
            <a:r>
              <a:rPr lang="en-EE" sz="2800" spc="-40" dirty="0">
                <a:cs typeface="Arial"/>
              </a:rPr>
              <a:t>ROLLID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Täpsemalt on töötajate kohustused ja volitused kirjeldatud sisemises dokumentatsioonis ja töötajate ametijuhendites.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42B0F61-4BAC-7967-2678-0E2AF82741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4642"/>
              </p:ext>
            </p:extLst>
          </p:nvPr>
        </p:nvGraphicFramePr>
        <p:xfrm>
          <a:off x="2714533" y="1240129"/>
          <a:ext cx="7478621" cy="56291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73781">
                  <a:extLst>
                    <a:ext uri="{9D8B030D-6E8A-4147-A177-3AD203B41FA5}">
                      <a16:colId xmlns:a16="http://schemas.microsoft.com/office/drawing/2014/main" val="1574594233"/>
                    </a:ext>
                  </a:extLst>
                </a:gridCol>
                <a:gridCol w="4204840">
                  <a:extLst>
                    <a:ext uri="{9D8B030D-6E8A-4147-A177-3AD203B41FA5}">
                      <a16:colId xmlns:a16="http://schemas.microsoft.com/office/drawing/2014/main" val="2604731959"/>
                    </a:ext>
                  </a:extLst>
                </a:gridCol>
              </a:tblGrid>
              <a:tr h="1779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b="1" i="0" dirty="0">
                          <a:solidFill>
                            <a:schemeClr val="bg1"/>
                          </a:solidFill>
                          <a:effectLst/>
                        </a:rPr>
                        <a:t>Roll/amet</a:t>
                      </a:r>
                      <a:endParaRPr lang="en-EE" sz="2000" b="1" i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b="1" i="0" dirty="0">
                          <a:solidFill>
                            <a:schemeClr val="bg1"/>
                          </a:solidFill>
                          <a:effectLst/>
                        </a:rPr>
                        <a:t>Täidab kohustusi</a:t>
                      </a:r>
                      <a:endParaRPr lang="en-EE" sz="2000" b="1" i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784195"/>
                  </a:ext>
                </a:extLst>
              </a:tr>
              <a:tr h="424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Üldjuhtimine</a:t>
                      </a:r>
                      <a:r>
                        <a:rPr lang="en-EE" sz="2000" i="0" dirty="0">
                          <a:effectLst/>
                        </a:rPr>
                        <a:t>, </a:t>
                      </a:r>
                      <a:r>
                        <a:rPr lang="et-EE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siseauditid</a:t>
                      </a:r>
                      <a:r>
                        <a:rPr lang="en-EE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</a:t>
                      </a:r>
                      <a:r>
                        <a:rPr lang="et-EE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ersonal</a:t>
                      </a:r>
                      <a:r>
                        <a:rPr lang="en-EE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</a:t>
                      </a:r>
                      <a:r>
                        <a:rPr lang="et-EE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ööohutus</a:t>
                      </a:r>
                      <a:endParaRPr lang="en-EE" sz="180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6188" marR="56188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Äritegevuse tulemuslikkuse juht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512486"/>
                  </a:ext>
                </a:extLst>
              </a:tr>
              <a:tr h="402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Dokumendiohje</a:t>
                      </a:r>
                      <a:r>
                        <a:rPr lang="en-EE" sz="2000" i="0" dirty="0">
                          <a:effectLst/>
                        </a:rPr>
                        <a:t>, </a:t>
                      </a:r>
                      <a:r>
                        <a:rPr lang="et-EE" sz="1800" i="0" dirty="0">
                          <a:effectLst/>
                        </a:rPr>
                        <a:t>keskkonnajuhtimine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800" i="0" dirty="0">
                          <a:effectLst/>
                        </a:rPr>
                        <a:t>Äritegevuse tulemuslikkuse juht 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7035358"/>
                  </a:ext>
                </a:extLst>
              </a:tr>
              <a:tr h="257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Kvaliteedikontroll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Labori kvaliteedi kontroller 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4439365"/>
                  </a:ext>
                </a:extLst>
              </a:tr>
              <a:tr h="710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Parendustegevused ja mittevastavused</a:t>
                      </a:r>
                      <a:r>
                        <a:rPr lang="en-EE" sz="2000" i="0" dirty="0">
                          <a:effectLst/>
                        </a:rPr>
                        <a:t>, </a:t>
                      </a:r>
                      <a:r>
                        <a:rPr lang="et-EE" sz="1800" i="0" dirty="0">
                          <a:effectLst/>
                        </a:rPr>
                        <a:t>ostmine, kvaliteedikontroll, </a:t>
                      </a:r>
                      <a:r>
                        <a:rPr lang="en-EE" sz="2000" i="0" dirty="0">
                          <a:effectLst/>
                        </a:rPr>
                        <a:t>t</a:t>
                      </a:r>
                      <a:r>
                        <a:rPr lang="et-EE" sz="1800" i="0" dirty="0" err="1">
                          <a:effectLst/>
                        </a:rPr>
                        <a:t>ootmine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Tehase juht, juhatuse liige </a:t>
                      </a:r>
                      <a:endParaRPr lang="en-EE" sz="180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 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05611"/>
                  </a:ext>
                </a:extLst>
              </a:tr>
              <a:tr h="3074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Tellimuste haldus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Tootmise koordinaator, </a:t>
                      </a:r>
                      <a:r>
                        <a:rPr lang="et-EE" sz="1800" i="0" dirty="0">
                          <a:effectLst/>
                        </a:rPr>
                        <a:t>Klienditeeninduse nõustaja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741670"/>
                  </a:ext>
                </a:extLst>
              </a:tr>
              <a:tr h="4020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Tootmise planeerimine</a:t>
                      </a:r>
                      <a:r>
                        <a:rPr lang="en-EE" sz="2000" i="0" dirty="0">
                          <a:effectLst/>
                        </a:rPr>
                        <a:t>, o</a:t>
                      </a:r>
                      <a:r>
                        <a:rPr lang="et-EE" sz="1800" i="0" dirty="0" err="1">
                          <a:effectLst/>
                        </a:rPr>
                        <a:t>stmine</a:t>
                      </a:r>
                      <a:r>
                        <a:rPr lang="et-EE" sz="1800" i="0" dirty="0">
                          <a:effectLst/>
                        </a:rPr>
                        <a:t>, kvaliteedikontroll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Tootmise koordinaator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884030"/>
                  </a:ext>
                </a:extLst>
              </a:tr>
              <a:tr h="257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>
                          <a:effectLst/>
                        </a:rPr>
                        <a:t>Ladustamine, logistika</a:t>
                      </a:r>
                      <a:endParaRPr lang="en-EE" sz="200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Klienditeeninduse nõustaja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8901812"/>
                  </a:ext>
                </a:extLst>
              </a:tr>
              <a:tr h="257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>
                          <a:effectLst/>
                        </a:rPr>
                        <a:t>Haldus</a:t>
                      </a:r>
                      <a:endParaRPr lang="en-EE" sz="200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Vanem tehniline nõustaja 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204220"/>
                  </a:ext>
                </a:extLst>
              </a:tr>
              <a:tr h="220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>
                          <a:effectLst/>
                        </a:rPr>
                        <a:t>Esmaabiandja </a:t>
                      </a:r>
                      <a:endParaRPr lang="en-EE" sz="200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Praktiliselt kõik töötajad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64036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>
                          <a:effectLst/>
                        </a:rPr>
                        <a:t>Töökeskkonna volinik</a:t>
                      </a:r>
                      <a:endParaRPr lang="en-EE" sz="200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Töötajad – 2 töötajat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4575021"/>
                  </a:ext>
                </a:extLst>
              </a:tr>
              <a:tr h="220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Töökeskkonna spetsialist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i="0" dirty="0">
                          <a:effectLst/>
                        </a:rPr>
                        <a:t>Kvaliteedikontroller</a:t>
                      </a:r>
                      <a:endParaRPr lang="en-EE" sz="20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88" marR="5618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6230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9583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VÄLINE TEABE-VAHETUS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9333C7D-42C4-AD16-E60A-A996A054B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454490"/>
              </p:ext>
            </p:extLst>
          </p:nvPr>
        </p:nvGraphicFramePr>
        <p:xfrm>
          <a:off x="2502551" y="951357"/>
          <a:ext cx="9314910" cy="49552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6653">
                  <a:extLst>
                    <a:ext uri="{9D8B030D-6E8A-4147-A177-3AD203B41FA5}">
                      <a16:colId xmlns:a16="http://schemas.microsoft.com/office/drawing/2014/main" val="985045192"/>
                    </a:ext>
                  </a:extLst>
                </a:gridCol>
                <a:gridCol w="1779705">
                  <a:extLst>
                    <a:ext uri="{9D8B030D-6E8A-4147-A177-3AD203B41FA5}">
                      <a16:colId xmlns:a16="http://schemas.microsoft.com/office/drawing/2014/main" val="3755929378"/>
                    </a:ext>
                  </a:extLst>
                </a:gridCol>
                <a:gridCol w="1239048">
                  <a:extLst>
                    <a:ext uri="{9D8B030D-6E8A-4147-A177-3AD203B41FA5}">
                      <a16:colId xmlns:a16="http://schemas.microsoft.com/office/drawing/2014/main" val="3927871913"/>
                    </a:ext>
                  </a:extLst>
                </a:gridCol>
                <a:gridCol w="1751599">
                  <a:extLst>
                    <a:ext uri="{9D8B030D-6E8A-4147-A177-3AD203B41FA5}">
                      <a16:colId xmlns:a16="http://schemas.microsoft.com/office/drawing/2014/main" val="2999082726"/>
                    </a:ext>
                  </a:extLst>
                </a:gridCol>
                <a:gridCol w="2837905">
                  <a:extLst>
                    <a:ext uri="{9D8B030D-6E8A-4147-A177-3AD203B41FA5}">
                      <a16:colId xmlns:a16="http://schemas.microsoft.com/office/drawing/2014/main" val="3244724237"/>
                    </a:ext>
                  </a:extLst>
                </a:gridCol>
              </a:tblGrid>
              <a:tr h="156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b="1" dirty="0">
                          <a:solidFill>
                            <a:schemeClr val="bg1"/>
                          </a:solidFill>
                          <a:effectLst/>
                        </a:rPr>
                        <a:t>Suhtluse teemad</a:t>
                      </a:r>
                      <a:endParaRPr lang="en-EE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b="1" dirty="0">
                          <a:solidFill>
                            <a:schemeClr val="bg1"/>
                          </a:solidFill>
                          <a:effectLst/>
                        </a:rPr>
                        <a:t>Millal suheldakse</a:t>
                      </a:r>
                      <a:endParaRPr lang="en-EE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b="1" dirty="0">
                          <a:solidFill>
                            <a:schemeClr val="bg1"/>
                          </a:solidFill>
                          <a:effectLst/>
                        </a:rPr>
                        <a:t>Kellega suheldakse</a:t>
                      </a:r>
                      <a:endParaRPr lang="en-EE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b="1" dirty="0">
                          <a:solidFill>
                            <a:schemeClr val="bg1"/>
                          </a:solidFill>
                          <a:effectLst/>
                        </a:rPr>
                        <a:t>Kuidas suheldakse</a:t>
                      </a:r>
                      <a:endParaRPr lang="en-EE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b="1" dirty="0">
                          <a:solidFill>
                            <a:schemeClr val="bg1"/>
                          </a:solidFill>
                          <a:effectLst/>
                        </a:rPr>
                        <a:t>Kes suhtleb</a:t>
                      </a:r>
                      <a:endParaRPr lang="en-EE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905723"/>
                  </a:ext>
                </a:extLst>
              </a:tr>
              <a:tr h="442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ISO auditid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Kui on leiud/puudused peale auditit 1-2 nädala jooksul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Protsesside/üksuste juhid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e-kirjaga, suuliselt 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t-EE" sz="1400" i="1" dirty="0">
                          <a:effectLst/>
                        </a:rPr>
                        <a:t>Äritegevuse tulemuslikkuse juht</a:t>
                      </a:r>
                      <a:endParaRPr lang="en-E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5588237"/>
                  </a:ext>
                </a:extLst>
              </a:tr>
              <a:tr h="6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Kliendiga, emaettevõttega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Vajadusel. Kui klient võtab ühendust, antakse tagasiside ühe tööpäeva jooksul. 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Kliendi poolt määratud isikud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e-kirjaga või telefonitsi; kokkulepped kirjalikult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400" dirty="0">
                          <a:effectLst/>
                        </a:rPr>
                        <a:t>Juhatuse liige</a:t>
                      </a:r>
                      <a:r>
                        <a:rPr lang="en-EE" sz="1600" dirty="0">
                          <a:effectLst/>
                        </a:rPr>
                        <a:t>, </a:t>
                      </a:r>
                      <a:r>
                        <a:rPr lang="et-EE" sz="1400" i="1" dirty="0">
                          <a:effectLst/>
                        </a:rPr>
                        <a:t>äritegevuse tulemuslikkuse juht</a:t>
                      </a:r>
                      <a:endParaRPr lang="en-EE" sz="1600" dirty="0">
                        <a:effectLst/>
                      </a:endParaRP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790654"/>
                  </a:ext>
                </a:extLst>
              </a:tr>
              <a:tr h="189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KK-alased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Vajadusel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Vastutav isik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e-kirjaga või telefonitsi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Juhatuse liige</a:t>
                      </a:r>
                      <a:r>
                        <a:rPr lang="et-EE" sz="1400" i="1" dirty="0">
                          <a:effectLst/>
                        </a:rPr>
                        <a:t>/ tehase juht</a:t>
                      </a:r>
                      <a:endParaRPr lang="en-E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6398825"/>
                  </a:ext>
                </a:extLst>
              </a:tr>
              <a:tr h="323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Kohaliku omavalitsusega, naabrid, ametkonnad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Vajadusel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Vastutav isik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e-kirjaga või telefonitsi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Juhatuse liige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082301"/>
                  </a:ext>
                </a:extLst>
              </a:tr>
              <a:tr h="6086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Tellimuse täitmisega seotud küsimused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Vajadusel 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Klient või tema esindaja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e-kirjaga, suuliselt või telefonitsi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Juhatuse liige</a:t>
                      </a: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t-E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et-EE" sz="1400" i="1" dirty="0">
                          <a:effectLst/>
                        </a:rPr>
                        <a:t>ehase juht</a:t>
                      </a: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t-E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vanem</a:t>
                      </a: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tehniline nõustaja</a:t>
                      </a: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E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tootmise koordinaator</a:t>
                      </a: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84996"/>
                  </a:ext>
                </a:extLst>
              </a:tr>
              <a:tr h="404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Tööohutuse alased teemad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Kord kuus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Kõik ettevõtte töötajad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 suuliselt või kirjalikult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Juhatuse liige</a:t>
                      </a:r>
                      <a:r>
                        <a:rPr lang="en-EE" sz="1600" dirty="0">
                          <a:effectLst/>
                        </a:rPr>
                        <a:t>, </a:t>
                      </a:r>
                      <a:r>
                        <a:rPr lang="et-E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vanem</a:t>
                      </a: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tehniline nõustaja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9690837"/>
                  </a:ext>
                </a:extLst>
              </a:tr>
              <a:tr h="6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Hankijad ja alltöövõtjad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Vajadusel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Hankija või alltöövõtja esindaja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e-kirjaga, suuliselt või telefonitsi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Juhatuse </a:t>
                      </a:r>
                      <a:r>
                        <a:rPr lang="et-E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liige, vanem tehniline nõustaja, </a:t>
                      </a:r>
                      <a:r>
                        <a:rPr lang="et-EE" sz="1400" i="1" dirty="0">
                          <a:effectLst/>
                        </a:rPr>
                        <a:t>tehase juht</a:t>
                      </a:r>
                      <a:endParaRPr lang="en-EE" sz="140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7320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2868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SISENE TEABE-VAHETUS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9333C7D-42C4-AD16-E60A-A996A054B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032656"/>
              </p:ext>
            </p:extLst>
          </p:nvPr>
        </p:nvGraphicFramePr>
        <p:xfrm>
          <a:off x="2579906" y="679347"/>
          <a:ext cx="8999181" cy="35325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1232">
                  <a:extLst>
                    <a:ext uri="{9D8B030D-6E8A-4147-A177-3AD203B41FA5}">
                      <a16:colId xmlns:a16="http://schemas.microsoft.com/office/drawing/2014/main" val="985045192"/>
                    </a:ext>
                  </a:extLst>
                </a:gridCol>
                <a:gridCol w="2472730">
                  <a:extLst>
                    <a:ext uri="{9D8B030D-6E8A-4147-A177-3AD203B41FA5}">
                      <a16:colId xmlns:a16="http://schemas.microsoft.com/office/drawing/2014/main" val="3755929378"/>
                    </a:ext>
                  </a:extLst>
                </a:gridCol>
                <a:gridCol w="2514216">
                  <a:extLst>
                    <a:ext uri="{9D8B030D-6E8A-4147-A177-3AD203B41FA5}">
                      <a16:colId xmlns:a16="http://schemas.microsoft.com/office/drawing/2014/main" val="3927871913"/>
                    </a:ext>
                  </a:extLst>
                </a:gridCol>
                <a:gridCol w="1641003">
                  <a:extLst>
                    <a:ext uri="{9D8B030D-6E8A-4147-A177-3AD203B41FA5}">
                      <a16:colId xmlns:a16="http://schemas.microsoft.com/office/drawing/2014/main" val="2999082726"/>
                    </a:ext>
                  </a:extLst>
                </a:gridCol>
              </a:tblGrid>
              <a:tr h="1567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b="1" dirty="0">
                          <a:solidFill>
                            <a:schemeClr val="bg1"/>
                          </a:solidFill>
                          <a:effectLst/>
                        </a:rPr>
                        <a:t>Suhtluse teemad</a:t>
                      </a:r>
                      <a:endParaRPr lang="en-EE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b="1" dirty="0">
                          <a:solidFill>
                            <a:schemeClr val="bg1"/>
                          </a:solidFill>
                          <a:effectLst/>
                        </a:rPr>
                        <a:t>Millal suheldakse</a:t>
                      </a:r>
                      <a:endParaRPr lang="en-EE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b="1" dirty="0">
                          <a:solidFill>
                            <a:schemeClr val="bg1"/>
                          </a:solidFill>
                          <a:effectLst/>
                        </a:rPr>
                        <a:t>Kes korraldab</a:t>
                      </a:r>
                      <a:endParaRPr lang="en-EE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b="1" dirty="0">
                          <a:solidFill>
                            <a:schemeClr val="bg1"/>
                          </a:solidFill>
                          <a:effectLst/>
                        </a:rPr>
                        <a:t>Kuidas suheldakse</a:t>
                      </a:r>
                      <a:endParaRPr lang="en-EE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905723"/>
                  </a:ext>
                </a:extLst>
              </a:tr>
              <a:tr h="442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ISO auditid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>
                          <a:effectLst/>
                        </a:rPr>
                        <a:t>Kui on leiud/puudused peale auditit 1-2 nädala jooksul</a:t>
                      </a:r>
                      <a:endParaRPr lang="en-E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400" dirty="0">
                          <a:effectLst/>
                        </a:rPr>
                        <a:t>Protsesside/üksuste juhid, </a:t>
                      </a:r>
                      <a:r>
                        <a:rPr lang="et-E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Äritegevuse tulemuslikkuse juht </a:t>
                      </a:r>
                      <a:endParaRPr lang="en-EE" sz="140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e-kirjaga, suuliselt 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5588237"/>
                  </a:ext>
                </a:extLst>
              </a:tr>
              <a:tr h="664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Töötajate üldkoosolek (riskid, põhimõtted, eesmärgid, tulemused...)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1 x aastas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Juhatuse liige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dirty="0">
                          <a:effectLst/>
                        </a:rPr>
                        <a:t>koosolek</a:t>
                      </a:r>
                      <a:endParaRPr lang="en-E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790654"/>
                  </a:ext>
                </a:extLst>
              </a:tr>
              <a:tr h="42655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Juhtkonnapoolne ülevaatus</a:t>
                      </a: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x aastas</a:t>
                      </a: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Juhatuse liige</a:t>
                      </a:r>
                      <a:endParaRPr lang="en-E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koosolek</a:t>
                      </a:r>
                      <a:endParaRPr lang="en-E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84996"/>
                  </a:ext>
                </a:extLst>
              </a:tr>
              <a:tr h="6086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Vahetusejärgne koosolek</a:t>
                      </a: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Iga vahetuse järel/eel</a:t>
                      </a: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Vahetuse meister</a:t>
                      </a: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koosolek</a:t>
                      </a:r>
                      <a:endParaRPr lang="en-E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670716"/>
                  </a:ext>
                </a:extLst>
              </a:tr>
              <a:tr h="40443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Tootmiskoosolek</a:t>
                      </a: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x nädalas</a:t>
                      </a: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i="1" dirty="0">
                          <a:effectLst/>
                        </a:rPr>
                        <a:t>tehase juht</a:t>
                      </a:r>
                      <a:endParaRPr lang="en-E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koosolek</a:t>
                      </a:r>
                      <a:endParaRPr lang="en-E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9690837"/>
                  </a:ext>
                </a:extLst>
              </a:tr>
              <a:tr h="66410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Tootmiskoosolek alltöövõtjatega</a:t>
                      </a: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x nädalas</a:t>
                      </a: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i="1" dirty="0">
                          <a:effectLst/>
                        </a:rPr>
                        <a:t>tehase juht</a:t>
                      </a:r>
                      <a:endParaRPr lang="en-E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koosolek</a:t>
                      </a:r>
                      <a:endParaRPr lang="en-E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7320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7328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KÄSITLUSALA,</a:t>
            </a:r>
            <a:br>
              <a:rPr lang="en-EE" sz="2800" spc="-40" dirty="0">
                <a:cs typeface="Arial"/>
              </a:rPr>
            </a:br>
            <a:br>
              <a:rPr lang="en-EE" sz="2800" spc="-40" dirty="0">
                <a:cs typeface="Arial"/>
              </a:rPr>
            </a:br>
            <a:r>
              <a:rPr lang="en-EE" sz="2800" spc="-40" dirty="0">
                <a:cs typeface="Arial"/>
              </a:rPr>
              <a:t>VÄLISTUSED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t-EE" sz="2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ertifitseerimise valdkond (käsitlusala) on:</a:t>
            </a: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t-EE" sz="20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Turba substraatide tootmine. </a:t>
            </a:r>
            <a:r>
              <a:rPr lang="et-EE" sz="20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Production of peat </a:t>
            </a:r>
            <a:r>
              <a:rPr lang="et-EE" sz="2000" b="1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substrates</a:t>
            </a:r>
            <a:r>
              <a:rPr lang="et-EE" sz="2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EE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t-EE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t-EE" sz="2000" dirty="0"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ISO 9001:2015 standardist </a:t>
            </a:r>
            <a:r>
              <a:rPr lang="et-EE" sz="2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välistatud </a:t>
            </a: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 8.3 Toodete ja teenuste kavandamine ning arendamine, põhjuseks on omat</a:t>
            </a:r>
            <a:r>
              <a:rPr lang="et-EE" sz="2000" dirty="0">
                <a:latin typeface="Tahoma" panose="020B0604030504040204" pitchFamily="34" charset="0"/>
                <a:cs typeface="Times New Roman" panose="02020603050405020304" pitchFamily="18" charset="0"/>
              </a:rPr>
              <a:t>oodangu puudumine. Tootearendusega tegeleb emafirma, kellelt tulevad kõikide toodete valmistusretseptid ja nõuded valmistoodangu kvaliteedile.</a:t>
            </a:r>
            <a:endParaRPr lang="en-EE" sz="2000" dirty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4578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i="1" spc="-40" dirty="0">
                <a:cs typeface="Arial"/>
              </a:rPr>
              <a:t>SISENE TEABE-VAHETUS - andmebaasid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9333C7D-42C4-AD16-E60A-A996A054B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658444"/>
              </p:ext>
            </p:extLst>
          </p:nvPr>
        </p:nvGraphicFramePr>
        <p:xfrm>
          <a:off x="2579905" y="679347"/>
          <a:ext cx="9107597" cy="47761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6481">
                  <a:extLst>
                    <a:ext uri="{9D8B030D-6E8A-4147-A177-3AD203B41FA5}">
                      <a16:colId xmlns:a16="http://schemas.microsoft.com/office/drawing/2014/main" val="985045192"/>
                    </a:ext>
                  </a:extLst>
                </a:gridCol>
                <a:gridCol w="7231116">
                  <a:extLst>
                    <a:ext uri="{9D8B030D-6E8A-4147-A177-3AD203B41FA5}">
                      <a16:colId xmlns:a16="http://schemas.microsoft.com/office/drawing/2014/main" val="3755929378"/>
                    </a:ext>
                  </a:extLst>
                </a:gridCol>
              </a:tblGrid>
              <a:tr h="442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b="1" noProof="0">
                          <a:solidFill>
                            <a:schemeClr val="bg1"/>
                          </a:solidFill>
                          <a:effectLst/>
                        </a:rPr>
                        <a:t>GURU</a:t>
                      </a:r>
                      <a:endParaRPr lang="en-EE" sz="2000" b="1" noProof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59" marR="49159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Kõik kontserni poolt nõutavad koolitused. Mittevastavused ja intsidendid. Siseauditi tulemused</a:t>
                      </a: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5588237"/>
                  </a:ext>
                </a:extLst>
              </a:tr>
              <a:tr h="6086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b="1" kern="120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Sympa </a:t>
                      </a:r>
                      <a:endParaRPr lang="en-EE" sz="1800" b="1" kern="1200" noProof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Ametijuhendid, arenguvestlused</a:t>
                      </a: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670716"/>
                  </a:ext>
                </a:extLst>
              </a:tr>
              <a:tr h="404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b="1" kern="120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SalesForce</a:t>
                      </a:r>
                      <a:r>
                        <a:rPr lang="en-EE" sz="1800" b="1" kern="120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9159" marR="49159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Kliendipoolsed kaebused</a:t>
                      </a: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9690837"/>
                  </a:ext>
                </a:extLst>
              </a:tr>
              <a:tr h="66410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b="1" kern="120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Almiranta </a:t>
                      </a:r>
                      <a:endParaRPr lang="en-EE" sz="1800" b="1" kern="1200" noProof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Investeeringud</a:t>
                      </a: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7320950"/>
                  </a:ext>
                </a:extLst>
              </a:tr>
              <a:tr h="66410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b="1" kern="120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Teams </a:t>
                      </a:r>
                      <a:endParaRPr lang="en-EE" sz="1800" b="1" kern="1200" noProof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Iganädalased koosolekute protokollid</a:t>
                      </a: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6596324"/>
                  </a:ext>
                </a:extLst>
              </a:tr>
              <a:tr h="66410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b="1" kern="120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Kekkilä Data </a:t>
                      </a:r>
                      <a:endParaRPr lang="en-EE" sz="1800" b="1" kern="1200" noProof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9159" marR="49159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Valmistoodete sertifikaadid, tootmismaterjalide sertifikaadid</a:t>
                      </a: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3229216"/>
                  </a:ext>
                </a:extLst>
              </a:tr>
              <a:tr h="66410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800" b="1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BC  (Business </a:t>
                      </a:r>
                      <a:r>
                        <a:rPr lang="et-EE" sz="1800" b="1" kern="1200" noProof="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Central</a:t>
                      </a:r>
                      <a:r>
                        <a:rPr lang="et-EE" sz="1800" b="1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EE" sz="1800" b="1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9159" marR="49159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t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Tellimused, arved, tarnijate hindamine ja andmebaas</a:t>
                      </a: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428899"/>
                  </a:ext>
                </a:extLst>
              </a:tr>
              <a:tr h="66410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EE" sz="1800" b="1" kern="1200" noProof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PowerBI</a:t>
                      </a:r>
                    </a:p>
                  </a:txBody>
                  <a:tcPr marL="49159" marR="49159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E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KPId</a:t>
                      </a:r>
                    </a:p>
                  </a:txBody>
                  <a:tcPr marL="49159" marR="49159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9291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721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SEIRE-VAHENDID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219075" algn="just">
              <a:lnSpc>
                <a:spcPct val="115000"/>
              </a:lnSpc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KK- ja </a:t>
            </a:r>
            <a:r>
              <a:rPr lang="et-EE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TTO-alaseid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mõõtmisi ostetakse enamjaolt sisse teenusena</a:t>
            </a:r>
            <a:endParaRPr lang="et-EE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1819275" algn="l"/>
                <a:tab pos="3743325" algn="l"/>
              </a:tabLst>
            </a:pPr>
            <a:r>
              <a:rPr lang="en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Kalibreeritavad labori- ja tootmisseadmed on kantud </a:t>
            </a:r>
            <a:r>
              <a:rPr lang="en-EE" sz="1800" b="1" dirty="0">
                <a:latin typeface="Tahoma" panose="020B0604030504040204" pitchFamily="34" charset="0"/>
                <a:cs typeface="Times New Roman" panose="02020603050405020304" pitchFamily="18" charset="0"/>
              </a:rPr>
              <a:t>Global Readerisse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656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7989" y="570016"/>
            <a:ext cx="2220686" cy="6044540"/>
          </a:xfrm>
        </p:spPr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JUHTIMINE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t-EE" sz="18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t-EE" sz="18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ajaduse ilmnemisel on tegevuste ladusamaks toimimiseks loodud protsessikirjeldused ning nende toimivana hoidmise eest vastutab vastava valdkonna juht</a:t>
            </a: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uhtkond hindab  mitte harvem kui kord aastas riske ja võimalusi (vt „</a:t>
            </a:r>
            <a:r>
              <a:rPr lang="et-E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Riskid, eesmärgid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.“ Tööohutuse riskihindamise tulemused säilitatakse dokumendis „</a:t>
            </a:r>
            <a:r>
              <a:rPr lang="et-E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Töökeskkonna riskianalüüs“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Riskihindamise tulemusena loob juhtkond </a:t>
            </a:r>
            <a:r>
              <a:rPr lang="et-E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tegevuskava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mille tulemuslikkust </a:t>
            </a: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hinnataks 1 kord kvartalis. Arvestatakse ka </a:t>
            </a:r>
            <a:r>
              <a:rPr lang="et-EE" sz="1800" dirty="0" err="1">
                <a:latin typeface="Tahoma" panose="020B0604030504040204" pitchFamily="34" charset="0"/>
                <a:cs typeface="Times New Roman" panose="02020603050405020304" pitchFamily="18" charset="0"/>
              </a:rPr>
              <a:t>Fire</a:t>
            </a: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 Risk </a:t>
            </a:r>
            <a:r>
              <a:rPr lang="et-EE" sz="1800" dirty="0" err="1">
                <a:latin typeface="Tahoma" panose="020B0604030504040204" pitchFamily="34" charset="0"/>
                <a:cs typeface="Times New Roman" panose="02020603050405020304" pitchFamily="18" charset="0"/>
              </a:rPr>
              <a:t>assessment</a:t>
            </a: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t-EE" sz="1800" dirty="0" err="1">
                <a:latin typeface="Tahoma" panose="020B0604030504040204" pitchFamily="34" charset="0"/>
                <a:cs typeface="Times New Roman" panose="02020603050405020304" pitchFamily="18" charset="0"/>
              </a:rPr>
              <a:t>Niibi</a:t>
            </a: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t-EE" sz="1800" dirty="0" err="1">
                <a:latin typeface="Tahoma" panose="020B0604030504040204" pitchFamily="34" charset="0"/>
                <a:cs typeface="Times New Roman" panose="02020603050405020304" pitchFamily="18" charset="0"/>
              </a:rPr>
              <a:t>Factory</a:t>
            </a: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 ja muude kontserni poolt nõutud riskihindamise tulemustega.  </a:t>
            </a:r>
            <a:endParaRPr lang="en-EE" sz="1800" dirty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Iga-aastaselt püstitab juhtkond kvaliteedi-,keskkonna-, töötervishoiu ja tööohutusalased eesmärgid (vt dokument „</a:t>
            </a:r>
            <a:r>
              <a:rPr lang="et-E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Riskid, eesmärgid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“) ning need tehakse kõigile töötajatele kättesaadavaks.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IMSIs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asuvad kontsernitaseme dokumendid. </a:t>
            </a: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</a:rPr>
              <a:t>I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gapäevatööks vajalikud dokumendid asuvad serveris. </a:t>
            </a:r>
            <a:r>
              <a:rPr lang="et-EE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Juhtmissüsteemi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juhenddokumendid asuvad võrgukettal: O:\KVALITEEDI, KESKKONNA ja TTO JUHTIMINE</a:t>
            </a:r>
            <a:r>
              <a:rPr lang="en-EE" sz="1100" dirty="0">
                <a:effectLst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Juhtimissüsteemi </a:t>
            </a:r>
            <a:r>
              <a:rPr lang="en-EE" sz="1800" dirty="0">
                <a:latin typeface="Tahoma" panose="020B0604030504040204" pitchFamily="34" charset="0"/>
                <a:cs typeface="Times New Roman" panose="02020603050405020304" pitchFamily="18" charset="0"/>
              </a:rPr>
              <a:t>tõendusdokumente s</a:t>
            </a:r>
            <a:r>
              <a:rPr lang="en-EE" sz="1800" dirty="0">
                <a:highlight>
                  <a:srgbClr val="D3D3D3"/>
                </a:highlight>
                <a:latin typeface="Tahoma" panose="020B0604030504040204" pitchFamily="34" charset="0"/>
                <a:cs typeface="Times New Roman" panose="02020603050405020304" pitchFamily="18" charset="0"/>
              </a:rPr>
              <a:t>äilitatakse vähemal 3 aastat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112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TÖÖTAJAD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Töötajate valikul lähtutakse töötaja sobivusest ettevõtte põhiväärtustega, motiveeritusest ning antud ametikohal olulistest kompetentsidest (vt </a:t>
            </a:r>
            <a:r>
              <a:rPr lang="et-EE" sz="1800" b="1" u="sng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ametijuhendites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Suurt rõhku paneme töötajate tööohutusalasele juhendamisele enne </a:t>
            </a:r>
            <a:r>
              <a:rPr lang="et-EE" sz="18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tööleasumist</a:t>
            </a: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(vt </a:t>
            </a:r>
            <a:r>
              <a:rPr lang="et-EE" sz="1800" b="1" u="sng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Töötervishoiu ja tööohutuse protseduur</a:t>
            </a:r>
            <a:r>
              <a:rPr lang="et-EE" sz="1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Andmed juhendamiste osas asuvad TTO juhendamise failis.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Andmed kompetentsi osas säilitatakse personaliandmete ja/või koolituste kaustas, failis </a:t>
            </a:r>
            <a:r>
              <a:rPr lang="et-EE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Töötajate info</a:t>
            </a: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Kui töötaja kompetentsi on vaja tõsta, kasutatakse mh sisemisi/väliseid koolitusi.</a:t>
            </a: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t-EE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Kompetentside hindamist ja koolitusvajadust  teostab otsene juht mh iga-aastase arenguvestluse läbiviimisel, mille tulemused dokumenteeritakse. </a:t>
            </a: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Kekkilä kaotas kohtuvaidluse Lääne-Nigula vallaga - Lääne Elu">
            <a:extLst>
              <a:ext uri="{FF2B5EF4-FFF2-40B4-BE49-F238E27FC236}">
                <a16:creationId xmlns:a16="http://schemas.microsoft.com/office/drawing/2014/main" id="{CB06EB11-B335-511C-2B8F-5BD49E147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6625" y="4580516"/>
            <a:ext cx="3191758" cy="212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818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JUHT-PÕHIMÕTTED</a:t>
            </a:r>
            <a:br>
              <a:rPr lang="en-EE" sz="2800" spc="-40" dirty="0">
                <a:cs typeface="Arial"/>
              </a:rPr>
            </a:br>
            <a:r>
              <a:rPr lang="en-EE" sz="2800" spc="-40" dirty="0">
                <a:cs typeface="Arial"/>
              </a:rPr>
              <a:t>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20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Turba substraatide tootmisel lähtume heast tavast, standarditest ja tegutseme vastavuses keskkonna, töötervishoiu ja tööohutuse regulatiivsete  ja kontsernis meile kehtestatud nõuetega</a:t>
            </a: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t-EE" sz="2000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t-EE" sz="20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leme kliendikesksed, parendame pidevalt oma töökorraldust, tagame turvalise ja ohutu töökeskkonna, vähendame meie tegevusest tulenevaid negatiivseid keskkonnamõjusid</a:t>
            </a:r>
          </a:p>
          <a:p>
            <a:pPr>
              <a:tabLst>
                <a:tab pos="914400" algn="ctr"/>
                <a:tab pos="3657600" algn="r"/>
              </a:tabLst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pakume klientidele professionaalset, nõuetekohast ja õigeaegselt tarnitud  toodet</a:t>
            </a: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914400" algn="ctr"/>
                <a:tab pos="3657600" algn="r"/>
              </a:tabLst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reageerime kõikidele probleemidele koheselt ning anname klientidele tagasisidet</a:t>
            </a:r>
          </a:p>
          <a:p>
            <a:pPr>
              <a:tabLst>
                <a:tab pos="914400" algn="ctr"/>
                <a:tab pos="3657600" algn="r"/>
              </a:tabLst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analüüsime ja parendame oma tegevust, tuginedes klientide ootustele ning koostöös kliendiga leiame optimaalsed lahendused</a:t>
            </a: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914400" algn="ctr"/>
                <a:tab pos="3657600" algn="r"/>
              </a:tabLst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kasutame usaldusväärseid alltöövõtjaid ja hankijaid</a:t>
            </a:r>
          </a:p>
          <a:p>
            <a:pPr>
              <a:tabLst>
                <a:tab pos="914400" algn="ctr"/>
                <a:tab pos="3657600" algn="r"/>
              </a:tabLst>
            </a:pPr>
            <a:r>
              <a:rPr lang="et-EE" sz="2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oleme</a:t>
            </a: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teadlikud oma tegevusest tulenevate keskkonna ja terviseriskidest ning teeme kõik nende vähendamiseks</a:t>
            </a:r>
          </a:p>
          <a:p>
            <a:pPr>
              <a:tabLst>
                <a:tab pos="914400" algn="ctr"/>
                <a:tab pos="3657600" algn="r"/>
              </a:tabLst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kasutame säästlikult loodusressursse</a:t>
            </a: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914400" algn="ctr"/>
                <a:tab pos="3657600" algn="r"/>
              </a:tabLst>
            </a:pP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914400" algn="ctr"/>
                <a:tab pos="3657600" algn="r"/>
              </a:tabLst>
            </a:pP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t-EE" sz="20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228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C7373-292B-2BA6-CEE3-7197A1A0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2800" b="1" dirty="0"/>
            </a:br>
            <a:r>
              <a:rPr lang="en-EE" sz="2800" spc="-40" dirty="0">
                <a:cs typeface="Arial"/>
              </a:rPr>
              <a:t>JUHT-PÕHIMÕTTED</a:t>
            </a:r>
            <a:br>
              <a:rPr lang="en-EE" sz="2800" spc="-40" dirty="0">
                <a:cs typeface="Arial"/>
              </a:rPr>
            </a:br>
            <a:r>
              <a:rPr lang="en-EE" sz="2800" spc="-40" dirty="0">
                <a:cs typeface="Arial"/>
              </a:rPr>
              <a:t>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BCDDC-7D21-09A2-467A-E8D14403E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914400" algn="ctr"/>
                <a:tab pos="3657600" algn="r"/>
              </a:tabLst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pöörame erilist tähelepanu kilejäätmete käitlemisele</a:t>
            </a:r>
            <a:r>
              <a:rPr lang="et-EE" sz="2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 tuleohu minimeerimisele, mürale, tolmule ja valgusele töökeskkonnas</a:t>
            </a:r>
          </a:p>
          <a:p>
            <a:pPr marL="342900" indent="-342900">
              <a:buFont typeface="Tahoma" panose="020B0604030504040204" pitchFamily="34" charset="0"/>
              <a:buChar char="•"/>
              <a:tabLst>
                <a:tab pos="914400" algn="ctr"/>
                <a:tab pos="3657600" algn="r"/>
              </a:tabLst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kasutame majanduslike võimaluste piires ettevõtte tegevusest põhjustatud negatiivseid keskkonnamõjusid vähendavaid või leevendavaid tehnoloogiaid</a:t>
            </a: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Tahoma" panose="020B0604030504040204" pitchFamily="34" charset="0"/>
              <a:buChar char="•"/>
              <a:tabLst>
                <a:tab pos="914400" algn="ctr"/>
                <a:tab pos="3657600" algn="r"/>
              </a:tabLst>
            </a:pP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oleme loonud keskkonna- ja inimsõbraliku töökeskkonna, kus arvestatakse töötajate vajaduste ja soovidega ning valmidusega pidevaks parenduseks</a:t>
            </a: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Tahoma" panose="020B0604030504040204" pitchFamily="34" charset="0"/>
              <a:buChar char="•"/>
              <a:tabLst>
                <a:tab pos="914400" algn="ctr"/>
                <a:tab pos="3657600" algn="r"/>
              </a:tabLst>
            </a:pPr>
            <a:r>
              <a:rPr lang="et-EE" sz="2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ttepanekute tegemise õigus töötingimuste ja töökeskkonna parendamiseks on igal töötajal</a:t>
            </a: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Tahoma" panose="020B0604030504040204" pitchFamily="34" charset="0"/>
              <a:buChar char="•"/>
              <a:tabLst>
                <a:tab pos="914400" algn="ctr"/>
                <a:tab pos="3657600" algn="r"/>
              </a:tabLst>
            </a:pPr>
            <a:r>
              <a:rPr lang="et-EE" sz="2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t-EE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agame </a:t>
            </a:r>
            <a:r>
              <a:rPr lang="et-EE" sz="2000" dirty="0">
                <a:latin typeface="Tahoma" panose="020B0604030504040204" pitchFamily="34" charset="0"/>
                <a:cs typeface="Times New Roman" panose="02020603050405020304" pitchFamily="18" charset="0"/>
              </a:rPr>
              <a:t>töötajatele ohutu ja turvalise töökeskkonna, kasutades selliseid töövõtteid ja meetodeid, et tööõnnetused ja töötajate vigastused oleksid välditud</a:t>
            </a:r>
            <a:endParaRPr lang="en-EE" sz="2000" dirty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Tahoma" panose="020B0604030504040204" pitchFamily="34" charset="0"/>
              <a:buChar char="•"/>
              <a:tabLst>
                <a:tab pos="914400" algn="ctr"/>
                <a:tab pos="3657600" algn="r"/>
              </a:tabLst>
            </a:pPr>
            <a:r>
              <a:rPr lang="et-EE" sz="2000" dirty="0">
                <a:latin typeface="Tahoma" panose="020B0604030504040204" pitchFamily="34" charset="0"/>
                <a:cs typeface="Times New Roman" panose="02020603050405020304" pitchFamily="18" charset="0"/>
              </a:rPr>
              <a:t>arutame ja kaasame tööohutusalastes küsimustes töötajaid </a:t>
            </a:r>
            <a:endParaRPr lang="en-EE" sz="2000" dirty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Tahoma" panose="020B0604030504040204" pitchFamily="34" charset="0"/>
              <a:buChar char="•"/>
              <a:tabLst>
                <a:tab pos="914400" algn="ctr"/>
                <a:tab pos="3657600" algn="r"/>
              </a:tabLst>
            </a:pPr>
            <a:r>
              <a:rPr lang="et-EE" sz="2000" dirty="0">
                <a:latin typeface="Tahoma" panose="020B0604030504040204" pitchFamily="34" charset="0"/>
                <a:cs typeface="Times New Roman" panose="02020603050405020304" pitchFamily="18" charset="0"/>
              </a:rPr>
              <a:t>informeerime kõiki töötajaid vajaliku infoga õigeaegselt ja täies mahus</a:t>
            </a:r>
            <a:endParaRPr lang="en-EE" sz="2000" dirty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000"/>
              </a:spcAft>
              <a:buFont typeface="Tahoma" panose="020B0604030504040204" pitchFamily="34" charset="0"/>
              <a:buChar char="•"/>
              <a:tabLst>
                <a:tab pos="914400" algn="ctr"/>
                <a:tab pos="3657600" algn="r"/>
              </a:tabLst>
            </a:pPr>
            <a:r>
              <a:rPr lang="et-EE" sz="2000" dirty="0">
                <a:latin typeface="Tahoma" panose="020B0604030504040204" pitchFamily="34" charset="0"/>
                <a:cs typeface="Times New Roman" panose="02020603050405020304" pitchFamily="18" charset="0"/>
              </a:rPr>
              <a:t>Nende juhtpõhimõtete elluviijateks on kõik ettevõtte töötajad</a:t>
            </a:r>
            <a:endParaRPr lang="en-EE" sz="2000" dirty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000"/>
              </a:spcAft>
              <a:buFont typeface="Tahoma" panose="020B0604030504040204" pitchFamily="34" charset="0"/>
              <a:buChar char="•"/>
              <a:tabLst>
                <a:tab pos="914400" algn="ctr"/>
                <a:tab pos="3657600" algn="r"/>
              </a:tabLst>
            </a:pPr>
            <a:r>
              <a:rPr lang="et-EE" sz="2000" dirty="0">
                <a:latin typeface="Tahoma" panose="020B0604030504040204" pitchFamily="34" charset="0"/>
                <a:cs typeface="Times New Roman" panose="02020603050405020304" pitchFamily="18" charset="0"/>
              </a:rPr>
              <a:t>Juhtpõhimõtted tehakse kolmandatele isikutele kättesaadavaks juhatuse liikme kaudu vastava huvi ilmnemisel.</a:t>
            </a:r>
            <a:endParaRPr lang="en-EE" sz="2000" dirty="0"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Tahoma" panose="020B0604030504040204" pitchFamily="34" charset="0"/>
              <a:buChar char="•"/>
              <a:tabLst>
                <a:tab pos="914400" algn="ctr"/>
                <a:tab pos="3657600" algn="r"/>
              </a:tabLst>
            </a:pPr>
            <a:endParaRPr lang="en-E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E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956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A945-B535-38C6-9AF0-43F7B03C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EE" sz="3200" b="1" dirty="0">
                <a:solidFill>
                  <a:srgbClr val="00B050"/>
                </a:solidFill>
              </a:rPr>
            </a:br>
            <a:r>
              <a:rPr lang="en-EE" sz="2800" spc="-40" dirty="0">
                <a:cs typeface="Arial"/>
              </a:rPr>
              <a:t>PÕHI-TEGEVUSED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761E98-86C8-BF30-1D4F-5130D2ECC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028807"/>
              </p:ext>
            </p:extLst>
          </p:nvPr>
        </p:nvGraphicFramePr>
        <p:xfrm>
          <a:off x="2528888" y="449159"/>
          <a:ext cx="9393938" cy="6372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2A2CA0D-948A-EE63-72E3-C66DA583E7D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6091" y="743630"/>
            <a:ext cx="3654336" cy="20555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431717-2A3B-AB48-EAE9-D9A1F8BD387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8888" y="3132478"/>
            <a:ext cx="3567112" cy="2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32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2428</Words>
  <Application>Microsoft Office PowerPoint</Application>
  <PresentationFormat>Laiekraan</PresentationFormat>
  <Paragraphs>431</Paragraphs>
  <Slides>41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6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41</vt:i4>
      </vt:variant>
    </vt:vector>
  </HeadingPairs>
  <TitlesOfParts>
    <vt:vector size="48" baseType="lpstr">
      <vt:lpstr>Arial</vt:lpstr>
      <vt:lpstr>Calibri</vt:lpstr>
      <vt:lpstr>Calibri Light</vt:lpstr>
      <vt:lpstr>Courier New</vt:lpstr>
      <vt:lpstr>Tahoma</vt:lpstr>
      <vt:lpstr>Times New Roman</vt:lpstr>
      <vt:lpstr>Office Theme</vt:lpstr>
      <vt:lpstr>KEKKILÄ-BVB EESTI OÜ</vt:lpstr>
      <vt:lpstr>PowerPointi esitlus</vt:lpstr>
      <vt:lpstr> MEIST</vt:lpstr>
      <vt:lpstr> KÄSITLUSALA,  VÄLISTUSED</vt:lpstr>
      <vt:lpstr> JUHTIMINE</vt:lpstr>
      <vt:lpstr> TÖÖTAJAD</vt:lpstr>
      <vt:lpstr> JUHT-PÕHIMÕTTED (1)</vt:lpstr>
      <vt:lpstr> JUHT-PÕHIMÕTTED (2)</vt:lpstr>
      <vt:lpstr> PÕHI-TEGEVUSED</vt:lpstr>
      <vt:lpstr> TUGI-TEGEVUSED</vt:lpstr>
      <vt:lpstr> TELLIMUSE VASTUVÕTT, OST (SISEND-MATERJAL)</vt:lpstr>
      <vt:lpstr>PowerPointi esitlus</vt:lpstr>
      <vt:lpstr> TOOTMINE</vt:lpstr>
      <vt:lpstr> TOOTMINE</vt:lpstr>
      <vt:lpstr> TOOTMINE</vt:lpstr>
      <vt:lpstr> TOOTMINE</vt:lpstr>
      <vt:lpstr> TOOTMINE</vt:lpstr>
      <vt:lpstr> TOOTMINE</vt:lpstr>
      <vt:lpstr> TOOTMINE</vt:lpstr>
      <vt:lpstr> TOOTMINE</vt:lpstr>
      <vt:lpstr> TOOTMINE</vt:lpstr>
      <vt:lpstr> TOOTMINE</vt:lpstr>
      <vt:lpstr> TOOTMINE</vt:lpstr>
      <vt:lpstr> TOOTMINE</vt:lpstr>
      <vt:lpstr> TOOTMINE</vt:lpstr>
      <vt:lpstr> TOOTMINE</vt:lpstr>
      <vt:lpstr> TOOTMINE</vt:lpstr>
      <vt:lpstr> TARISTU</vt:lpstr>
      <vt:lpstr> TÖÖOHUTUS JA –TÖÖ-TERVISHOID</vt:lpstr>
      <vt:lpstr> KESKKOND</vt:lpstr>
      <vt:lpstr> TULEMUS-LIKKUSE HINDAMINE</vt:lpstr>
      <vt:lpstr> PIDEV PARENDA-MINE JA MITTE-VASTAVUSED</vt:lpstr>
      <vt:lpstr>PowerPointi esitlus</vt:lpstr>
      <vt:lpstr> KONTEKST</vt:lpstr>
      <vt:lpstr> HUVIPOOLED</vt:lpstr>
      <vt:lpstr> STRUKTUUR</vt:lpstr>
      <vt:lpstr> TÖÖTAJATE ROLLID</vt:lpstr>
      <vt:lpstr> VÄLINE TEABE-VAHETUS</vt:lpstr>
      <vt:lpstr> SISENE TEABE-VAHETUS</vt:lpstr>
      <vt:lpstr> SISENE TEABE-VAHETUS - andmebaasid</vt:lpstr>
      <vt:lpstr> SEIRE-VAHENDID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KEKKILÄ-BVB EESTI OÜ</dc:title>
  <dc:creator>Andres A</dc:creator>
  <cp:lastModifiedBy>Raoul Johanson</cp:lastModifiedBy>
  <cp:revision>163</cp:revision>
  <dcterms:created xsi:type="dcterms:W3CDTF">2023-09-29T19:41:52Z</dcterms:created>
  <dcterms:modified xsi:type="dcterms:W3CDTF">2026-08-18T11:25:55Z</dcterms:modified>
</cp:coreProperties>
</file>